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10"/>
  </p:notesMasterIdLst>
  <p:handoutMasterIdLst>
    <p:handoutMasterId r:id="rId11"/>
  </p:handoutMasterIdLst>
  <p:sldIdLst>
    <p:sldId id="319" r:id="rId2"/>
    <p:sldId id="336" r:id="rId3"/>
    <p:sldId id="341" r:id="rId4"/>
    <p:sldId id="331" r:id="rId5"/>
    <p:sldId id="334" r:id="rId6"/>
    <p:sldId id="340" r:id="rId7"/>
    <p:sldId id="343" r:id="rId8"/>
    <p:sldId id="342" r:id="rId9"/>
  </p:sldIdLst>
  <p:sldSz cx="9144000" cy="6858000" type="screen4x3"/>
  <p:notesSz cx="6858000" cy="9144000"/>
  <p:defaultTextStyle>
    <a:lvl1pPr marL="0" algn="l" rtl="0" latinLnBrk="0">
      <a:defRPr lang="fr-FR" sz="1800" kern="1200">
        <a:solidFill>
          <a:schemeClr val="tx1"/>
        </a:solidFill>
        <a:latin typeface="+mn-lt"/>
        <a:ea typeface="+mn-ea"/>
        <a:cs typeface="+mn-cs"/>
      </a:defRPr>
    </a:lvl1pPr>
    <a:lvl2pPr marL="457200" algn="l" rtl="0" latinLnBrk="0">
      <a:defRPr lang="fr-FR" sz="1800" kern="1200">
        <a:solidFill>
          <a:schemeClr val="tx1"/>
        </a:solidFill>
        <a:latin typeface="+mn-lt"/>
        <a:ea typeface="+mn-ea"/>
        <a:cs typeface="+mn-cs"/>
      </a:defRPr>
    </a:lvl2pPr>
    <a:lvl3pPr marL="914400" algn="l" rtl="0" latinLnBrk="0">
      <a:defRPr lang="fr-FR" sz="1800" kern="1200">
        <a:solidFill>
          <a:schemeClr val="tx1"/>
        </a:solidFill>
        <a:latin typeface="+mn-lt"/>
        <a:ea typeface="+mn-ea"/>
        <a:cs typeface="+mn-cs"/>
      </a:defRPr>
    </a:lvl3pPr>
    <a:lvl4pPr marL="1371600" algn="l" rtl="0" latinLnBrk="0">
      <a:defRPr lang="fr-FR" sz="1800" kern="1200">
        <a:solidFill>
          <a:schemeClr val="tx1"/>
        </a:solidFill>
        <a:latin typeface="+mn-lt"/>
        <a:ea typeface="+mn-ea"/>
        <a:cs typeface="+mn-cs"/>
      </a:defRPr>
    </a:lvl4pPr>
    <a:lvl5pPr marL="1828800" algn="l" rtl="0" latinLnBrk="0">
      <a:defRPr lang="fr-FR" sz="1800" kern="1200">
        <a:solidFill>
          <a:schemeClr val="tx1"/>
        </a:solidFill>
        <a:latin typeface="+mn-lt"/>
        <a:ea typeface="+mn-ea"/>
        <a:cs typeface="+mn-cs"/>
      </a:defRPr>
    </a:lvl5pPr>
    <a:lvl6pPr marL="2286000" algn="l" rtl="0" latinLnBrk="0">
      <a:defRPr lang="fr-FR" sz="1800" kern="1200">
        <a:solidFill>
          <a:schemeClr val="tx1"/>
        </a:solidFill>
        <a:latin typeface="+mn-lt"/>
        <a:ea typeface="+mn-ea"/>
        <a:cs typeface="+mn-cs"/>
      </a:defRPr>
    </a:lvl6pPr>
    <a:lvl7pPr marL="2743200" algn="l" rtl="0" latinLnBrk="0">
      <a:defRPr lang="fr-FR" sz="1800" kern="1200">
        <a:solidFill>
          <a:schemeClr val="tx1"/>
        </a:solidFill>
        <a:latin typeface="+mn-lt"/>
        <a:ea typeface="+mn-ea"/>
        <a:cs typeface="+mn-cs"/>
      </a:defRPr>
    </a:lvl7pPr>
    <a:lvl8pPr marL="3200400" algn="l" rtl="0" latinLnBrk="0">
      <a:defRPr lang="fr-FR" sz="1800" kern="1200">
        <a:solidFill>
          <a:schemeClr val="tx1"/>
        </a:solidFill>
        <a:latin typeface="+mn-lt"/>
        <a:ea typeface="+mn-ea"/>
        <a:cs typeface="+mn-cs"/>
      </a:defRPr>
    </a:lvl8pPr>
    <a:lvl9pPr marL="3657600" algn="l" rtl="0" latinLnBrk="0">
      <a:defRPr lang="fr-FR"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024" autoAdjust="0"/>
  </p:normalViewPr>
  <p:slideViewPr>
    <p:cSldViewPr>
      <p:cViewPr>
        <p:scale>
          <a:sx n="100" d="100"/>
          <a:sy n="100" d="100"/>
        </p:scale>
        <p:origin x="-1272" y="2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handoutMaster" Target="handoutMasters/handout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fr-FR" sz="1200"/>
            </a:lvl1pPr>
            <a:extLst/>
          </a:lstStyle>
          <a:p>
            <a:endParaRPr lang="fr-FR" dirty="0"/>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latinLnBrk="0">
              <a:defRPr lang="fr-FR" sz="1200"/>
            </a:lvl1pPr>
            <a:extLst/>
          </a:lstStyle>
          <a:p>
            <a:fld id="{68F88C59-319B-4332-9A1D-2A62CFCB00D8}" type="datetimeFigureOut">
              <a:rPr lang="fr-FR" smtClean="0"/>
              <a:pPr/>
              <a:t>17/06/12</a:t>
            </a:fld>
            <a:endParaRPr lang="fr-FR" dirty="0"/>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latinLnBrk="0">
              <a:defRPr lang="fr-FR" sz="1200"/>
            </a:lvl1pPr>
            <a:extLst/>
          </a:lstStyle>
          <a:p>
            <a:endParaRPr lang="fr-FR" dirty="0"/>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latinLnBrk="0">
              <a:defRPr lang="fr-FR" sz="1200"/>
            </a:lvl1pPr>
            <a:extLst/>
          </a:lstStyle>
          <a:p>
            <a:fld id="{B16A41B8-7DC3-4DB6-84E4-E105629EAA36}" type="slidenum">
              <a:rPr lang="fr-FR" smtClean="0"/>
              <a:pPr/>
              <a:t>‹#›</a:t>
            </a:fld>
            <a:endParaRPr lang="fr-FR" dirty="0"/>
          </a:p>
        </p:txBody>
      </p:sp>
    </p:spTree>
    <p:extLst>
      <p:ext uri="{BB962C8B-B14F-4D97-AF65-F5344CB8AC3E}">
        <p14:creationId xmlns:p14="http://schemas.microsoft.com/office/powerpoint/2010/main" val="1841009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fr-FR" sz="1200"/>
            </a:lvl1pPr>
            <a:extLst/>
          </a:lstStyle>
          <a:p>
            <a:endParaRPr lang="fr-FR"/>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latinLnBrk="0">
              <a:defRPr lang="fr-FR" sz="1200"/>
            </a:lvl1pPr>
            <a:extLst/>
          </a:lstStyle>
          <a:p>
            <a:fld id="{968B300D-05F0-4B43-940D-46DED5A791AD}" type="datetimeFigureOut">
              <a:rPr lang="fr-FR"/>
              <a:pPr/>
              <a:t>17/06/12</a:t>
            </a:fld>
            <a:endParaRPr lang="fr-FR"/>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fr-FR"/>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fr-FR"/>
              <a:t>Modifiez les styles du texte du masque</a:t>
            </a:r>
          </a:p>
          <a:p>
            <a:pPr lvl="1"/>
            <a:r>
              <a:rPr lang="fr-FR"/>
              <a:t>Niveau 2</a:t>
            </a:r>
          </a:p>
          <a:p>
            <a:pPr lvl="2"/>
            <a:r>
              <a:rPr lang="fr-FR"/>
              <a:t>Niveau 3</a:t>
            </a:r>
          </a:p>
          <a:p>
            <a:pPr lvl="3"/>
            <a:r>
              <a:rPr lang="fr-FR"/>
              <a:t>Niveau 4</a:t>
            </a:r>
          </a:p>
          <a:p>
            <a:pPr lvl="4"/>
            <a:r>
              <a:rPr lang="fr-FR"/>
              <a:t>Niveau 5</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latinLnBrk="0">
              <a:defRPr lang="fr-FR" sz="1200"/>
            </a:lvl1pPr>
            <a:extLst/>
          </a:lstStyle>
          <a:p>
            <a:endParaRPr lang="fr-FR"/>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fr-FR" sz="1200"/>
            </a:lvl1pPr>
            <a:extLst/>
          </a:lstStyle>
          <a:p>
            <a:fld id="{9B26CD33-4337-4529-948A-94F6960B2374}" type="slidenum">
              <a:rPr/>
              <a:pPr/>
              <a:t>‹#›</a:t>
            </a:fld>
            <a:endParaRPr lang="fr-FR"/>
          </a:p>
        </p:txBody>
      </p:sp>
    </p:spTree>
    <p:extLst>
      <p:ext uri="{BB962C8B-B14F-4D97-AF65-F5344CB8AC3E}">
        <p14:creationId xmlns:p14="http://schemas.microsoft.com/office/powerpoint/2010/main" val="2242182416"/>
      </p:ext>
    </p:extLst>
  </p:cSld>
  <p:clrMap bg1="lt1" tx1="dk1" bg2="lt2" tx2="dk2" accent1="accent1" accent2="accent2" accent3="accent3" accent4="accent4" accent5="accent5" accent6="accent6" hlink="hlink" folHlink="folHlink"/>
  <p:notesStyle>
    <a:lvl1pPr marL="0" algn="l" rtl="0" latinLnBrk="0">
      <a:defRPr lang="fr-FR" sz="1200" kern="1200">
        <a:solidFill>
          <a:schemeClr val="tx1"/>
        </a:solidFill>
        <a:latin typeface="+mn-lt"/>
        <a:ea typeface="+mn-ea"/>
        <a:cs typeface="+mn-cs"/>
      </a:defRPr>
    </a:lvl1pPr>
    <a:lvl2pPr marL="457200" algn="l" rtl="0" latinLnBrk="0">
      <a:defRPr lang="fr-FR" sz="1200" kern="1200">
        <a:solidFill>
          <a:schemeClr val="tx1"/>
        </a:solidFill>
        <a:latin typeface="+mn-lt"/>
        <a:ea typeface="+mn-ea"/>
        <a:cs typeface="+mn-cs"/>
      </a:defRPr>
    </a:lvl2pPr>
    <a:lvl3pPr marL="914400" algn="l" rtl="0" latinLnBrk="0">
      <a:defRPr lang="fr-FR" sz="1200" kern="1200">
        <a:solidFill>
          <a:schemeClr val="tx1"/>
        </a:solidFill>
        <a:latin typeface="+mn-lt"/>
        <a:ea typeface="+mn-ea"/>
        <a:cs typeface="+mn-cs"/>
      </a:defRPr>
    </a:lvl3pPr>
    <a:lvl4pPr marL="1371600" algn="l" rtl="0" latinLnBrk="0">
      <a:defRPr lang="fr-FR" sz="1200" kern="1200">
        <a:solidFill>
          <a:schemeClr val="tx1"/>
        </a:solidFill>
        <a:latin typeface="+mn-lt"/>
        <a:ea typeface="+mn-ea"/>
        <a:cs typeface="+mn-cs"/>
      </a:defRPr>
    </a:lvl4pPr>
    <a:lvl5pPr marL="1828800" algn="l" rtl="0" latinLnBrk="0">
      <a:defRPr lang="fr-FR" sz="1200" kern="1200">
        <a:solidFill>
          <a:schemeClr val="tx1"/>
        </a:solidFill>
        <a:latin typeface="+mn-lt"/>
        <a:ea typeface="+mn-ea"/>
        <a:cs typeface="+mn-cs"/>
      </a:defRPr>
    </a:lvl5pPr>
    <a:lvl6pPr marL="2286000" algn="l" rtl="0" latinLnBrk="0">
      <a:defRPr lang="fr-FR" sz="1200" kern="1200">
        <a:solidFill>
          <a:schemeClr val="tx1"/>
        </a:solidFill>
        <a:latin typeface="+mn-lt"/>
        <a:ea typeface="+mn-ea"/>
        <a:cs typeface="+mn-cs"/>
      </a:defRPr>
    </a:lvl6pPr>
    <a:lvl7pPr marL="2743200" algn="l" rtl="0" latinLnBrk="0">
      <a:defRPr lang="fr-FR" sz="1200" kern="1200">
        <a:solidFill>
          <a:schemeClr val="tx1"/>
        </a:solidFill>
        <a:latin typeface="+mn-lt"/>
        <a:ea typeface="+mn-ea"/>
        <a:cs typeface="+mn-cs"/>
      </a:defRPr>
    </a:lvl7pPr>
    <a:lvl8pPr marL="3200400" algn="l" rtl="0" latinLnBrk="0">
      <a:defRPr lang="fr-FR" sz="1200" kern="1200">
        <a:solidFill>
          <a:schemeClr val="tx1"/>
        </a:solidFill>
        <a:latin typeface="+mn-lt"/>
        <a:ea typeface="+mn-ea"/>
        <a:cs typeface="+mn-cs"/>
      </a:defRPr>
    </a:lvl8pPr>
    <a:lvl9pPr marL="3657600" algn="l" rtl="0" latinLnBrk="0">
      <a:defRPr lang="fr-F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9B26CD33-4337-4529-948A-94F6960B2374}" type="slidenum">
              <a:rPr lang="fr-FR" smtClean="0"/>
              <a:pPr/>
              <a:t>1</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9B26CD33-4337-4529-948A-94F6960B2374}" type="slidenum">
              <a:rPr lang="fr-FR" smtClean="0"/>
              <a:pPr/>
              <a:t>2</a:t>
            </a:fld>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9B26CD33-4337-4529-948A-94F6960B2374}" type="slidenum">
              <a:rPr lang="fr-FR" smtClean="0"/>
              <a:pPr/>
              <a:t>3</a:t>
            </a:fld>
            <a:endParaRPr lang="fr-F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9B26CD33-4337-4529-948A-94F6960B2374}" type="slidenum">
              <a:rPr lang="fr-FR" smtClean="0"/>
              <a:pPr/>
              <a:t>4</a:t>
            </a:fld>
            <a:endParaRPr lang="fr-F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9B26CD33-4337-4529-948A-94F6960B2374}" type="slidenum">
              <a:rPr lang="fr-FR" smtClean="0"/>
              <a:pPr/>
              <a:t>5</a:t>
            </a:fld>
            <a:endParaRPr lang="fr-F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9B26CD33-4337-4529-948A-94F6960B2374}" type="slidenum">
              <a:rPr lang="fr-FR" smtClean="0"/>
              <a:pPr/>
              <a:t>6</a:t>
            </a:fld>
            <a:endParaRPr lang="fr-F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9B26CD33-4337-4529-948A-94F6960B2374}" type="slidenum">
              <a:rPr lang="fr-FR" smtClean="0"/>
              <a:pPr/>
              <a:t>7</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uverture de l'album">
    <p:spTree>
      <p:nvGrpSpPr>
        <p:cNvPr id="1" name=""/>
        <p:cNvGrpSpPr/>
        <p:nvPr/>
      </p:nvGrpSpPr>
      <p:grpSpPr>
        <a:xfrm>
          <a:off x="0" y="0"/>
          <a:ext cx="0" cy="0"/>
          <a:chOff x="0" y="0"/>
          <a:chExt cx="0" cy="0"/>
        </a:xfrm>
      </p:grpSpPr>
      <p:sp>
        <p:nvSpPr>
          <p:cNvPr id="24" name="Rectangle 7"/>
          <p:cNvSpPr>
            <a:spLocks noGrp="1"/>
          </p:cNvSpPr>
          <p:nvPr>
            <p:ph type="title" hasCustomPrompt="1"/>
          </p:nvPr>
        </p:nvSpPr>
        <p:spPr>
          <a:xfrm>
            <a:off x="228601" y="3962400"/>
            <a:ext cx="8298485" cy="1066800"/>
          </a:xfrm>
        </p:spPr>
        <p:txBody>
          <a:bodyPr bIns="0"/>
          <a:lstStyle>
            <a:lvl1pPr algn="r" eaLnBrk="1" latinLnBrk="0" hangingPunct="1">
              <a:defRPr kumimoji="0" lang="fr-FR"/>
            </a:lvl1pPr>
            <a:extLst/>
          </a:lstStyle>
          <a:p>
            <a:r>
              <a:rPr kumimoji="0" lang="fr-FR"/>
              <a:t>Cliquez pour ajouter le titre de l'album photo</a:t>
            </a:r>
          </a:p>
        </p:txBody>
      </p:sp>
      <p:sp>
        <p:nvSpPr>
          <p:cNvPr id="30" name="Rectangle 7"/>
          <p:cNvSpPr>
            <a:spLocks/>
          </p:cNvSpPr>
          <p:nvPr/>
        </p:nvSpPr>
        <p:spPr>
          <a:xfrm>
            <a:off x="453736" y="5181600"/>
            <a:ext cx="8229600" cy="1143000"/>
          </a:xfrm>
          <a:prstGeom prst="rect">
            <a:avLst/>
          </a:prstGeom>
        </p:spPr>
        <p:txBody>
          <a:bodyPr vert="horz" anchor="ctr">
            <a:normAutofit/>
          </a:bodyPr>
          <a:lstStyle>
            <a:extLst/>
          </a:lstStyle>
          <a:p>
            <a:pPr marL="0" marR="0" lvl="0" indent="0" algn="ctr" defTabSz="914400" eaLnBrk="1" fontAlgn="auto" latinLnBrk="0" hangingPunct="1">
              <a:lnSpc>
                <a:spcPct val="100000"/>
              </a:lnSpc>
              <a:spcBef>
                <a:spcPct val="0"/>
              </a:spcBef>
              <a:spcAft>
                <a:spcPts val="0"/>
              </a:spcAft>
              <a:buClrTx/>
              <a:buSzTx/>
              <a:buFontTx/>
              <a:buNone/>
              <a:tabLst/>
              <a:defRPr kumimoji="0" lang="fr-FR"/>
            </a:pPr>
            <a:endParaRPr kumimoji="0" lang="fr-FR" sz="3200" b="0" i="1" u="none" strike="noStrike" kern="0" cap="none" spc="0" normalizeH="0" baseline="0">
              <a:ln>
                <a:noFill/>
              </a:ln>
              <a:solidFill>
                <a:schemeClr val="tx1"/>
              </a:solidFill>
              <a:effectLst/>
              <a:uLnTx/>
              <a:uFillTx/>
              <a:latin typeface="+mj-lt"/>
              <a:ea typeface="+mj-ea"/>
              <a:cs typeface="+mj-cs"/>
            </a:endParaRPr>
          </a:p>
        </p:txBody>
      </p:sp>
      <p:sp>
        <p:nvSpPr>
          <p:cNvPr id="9" name="Rectangle 7"/>
          <p:cNvSpPr>
            <a:spLocks noGrp="1"/>
          </p:cNvSpPr>
          <p:nvPr>
            <p:ph type="body" sz="quarter" idx="10" hasCustomPrompt="1"/>
          </p:nvPr>
        </p:nvSpPr>
        <p:spPr>
          <a:xfrm>
            <a:off x="2133600" y="5133975"/>
            <a:ext cx="6386946" cy="1219200"/>
          </a:xfrm>
        </p:spPr>
        <p:txBody>
          <a:bodyPr vert="horz" tIns="0" anchor="t" anchorCtr="0">
            <a:noAutofit/>
          </a:bodyPr>
          <a:lstStyle>
            <a:lvl1pPr marL="0" marR="0" indent="0" algn="r" rtl="0" eaLnBrk="1" latinLnBrk="0" hangingPunct="1">
              <a:spcBef>
                <a:spcPct val="20000"/>
              </a:spcBef>
              <a:buFontTx/>
              <a:buNone/>
              <a:defRPr kumimoji="0" lang="fr-FR" sz="1800" i="0" baseline="0">
                <a:solidFill>
                  <a:schemeClr val="tx1"/>
                </a:solidFill>
                <a:latin typeface="+mn-lt"/>
                <a:ea typeface="+mn-ea"/>
                <a:cs typeface="+mn-cs"/>
              </a:defRPr>
            </a:lvl1pPr>
            <a:extLst/>
          </a:lstStyle>
          <a:p>
            <a:pPr lvl="0"/>
            <a:r>
              <a:rPr kumimoji="0" lang="fr-FR"/>
              <a:t>Cliquez pour ajouter la date et d'autres informations</a:t>
            </a:r>
          </a:p>
        </p:txBody>
      </p:sp>
      <p:sp>
        <p:nvSpPr>
          <p:cNvPr id="27" name="Rectangle 6"/>
          <p:cNvSpPr>
            <a:spLocks noGrp="1"/>
          </p:cNvSpPr>
          <p:nvPr>
            <p:ph type="pic" sz="quarter" idx="11"/>
          </p:nvPr>
        </p:nvSpPr>
        <p:spPr>
          <a:xfrm>
            <a:off x="6096000" y="1600200"/>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extLst/>
          </a:lstStyle>
          <a:p>
            <a:pPr algn="ctr" eaLnBrk="1" latinLnBrk="0" hangingPunct="1"/>
            <a:r>
              <a:rPr kumimoji="0" lang="fr-FR" smtClean="0"/>
              <a:t>Faire glisser l'image vers l'espace réservé ou cliquer sur l'icône pour l'ajouter</a:t>
            </a:r>
            <a:endParaRPr kumimoji="0"/>
          </a:p>
        </p:txBody>
      </p:sp>
      <p:sp>
        <p:nvSpPr>
          <p:cNvPr id="6" name="Rectangle 5"/>
          <p:cNvSpPr/>
          <p:nvPr userDrawn="1"/>
        </p:nvSpPr>
        <p:spPr>
          <a:xfrm>
            <a:off x="176844" y="186904"/>
            <a:ext cx="8763000" cy="6213896"/>
          </a:xfrm>
          <a:prstGeom prst="rect">
            <a:avLst/>
          </a:prstGeom>
          <a:noFill/>
          <a:ln w="9525" cap="rnd" cmpd="sng" algn="ctr">
            <a:solidFill>
              <a:schemeClr val="bg1">
                <a:tint val="85000"/>
              </a:schemeClr>
            </a:solidFill>
            <a:prstDash val="dash"/>
          </a:ln>
          <a:effectLst>
            <a:outerShdw blurRad="25400" dist="12700" dir="5400000" algn="tl" rotWithShape="0">
              <a:schemeClr val="bg1">
                <a:alpha val="60000"/>
              </a:scheme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kumimoji="0" lang="fr-FR"/>
          </a:p>
        </p:txBody>
      </p:sp>
      <p:sp>
        <p:nvSpPr>
          <p:cNvPr id="11" name="Rectangle 10"/>
          <p:cNvSpPr>
            <a:spLocks noGrp="1"/>
          </p:cNvSpPr>
          <p:nvPr>
            <p:ph type="dt" sz="half" idx="12"/>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12" name="Rectangle 11"/>
          <p:cNvSpPr>
            <a:spLocks noGrp="1"/>
          </p:cNvSpPr>
          <p:nvPr>
            <p:ph type="sldNum" sz="quarter" idx="13"/>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13" name="Rectangle 12"/>
          <p:cNvSpPr>
            <a:spLocks noGrp="1"/>
          </p:cNvSpPr>
          <p:nvPr>
            <p:ph type="ftr" sz="quarter" idx="14"/>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ysage 3 poses avec légende">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342900" indent="-342900" algn="ctr" eaLnBrk="1" latinLnBrk="0" hangingPunct="1"/>
            <a:r>
              <a:rPr kumimoji="0" lang="fr-FR" smtClean="0"/>
              <a:t>Faire glisser l'image vers l'espace réservé ou cliquer sur l'icône pour l'ajouter</a:t>
            </a:r>
            <a:endParaRPr kumimoji="0"/>
          </a:p>
        </p:txBody>
      </p:sp>
      <p:sp>
        <p:nvSpPr>
          <p:cNvPr id="15" name="Rectangle 7"/>
          <p:cNvSpPr>
            <a:spLocks noGrp="1" noChangeAspect="1"/>
          </p:cNvSpPr>
          <p:nvPr>
            <p:ph type="pic" sz="quarter" idx="12"/>
          </p:nvPr>
        </p:nvSpPr>
        <p:spPr>
          <a:xfrm>
            <a:off x="457200" y="3403823"/>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342900" indent="-342900" algn="ctr" eaLnBrk="1" latinLnBrk="0" hangingPunct="1"/>
            <a:r>
              <a:rPr kumimoji="0" lang="fr-FR" smtClean="0"/>
              <a:t>Faire glisser l'image vers l'espace réservé ou cliquer sur l'icône pour l'ajouter</a:t>
            </a:r>
            <a:endParaRPr kumimoji="0"/>
          </a:p>
        </p:txBody>
      </p:sp>
      <p:sp>
        <p:nvSpPr>
          <p:cNvPr id="26" name="Rectangle 7"/>
          <p:cNvSpPr>
            <a:spLocks noGrp="1" noChangeAspect="1"/>
          </p:cNvSpPr>
          <p:nvPr>
            <p:ph type="pic" sz="quarter" idx="13"/>
          </p:nvPr>
        </p:nvSpPr>
        <p:spPr>
          <a:xfrm>
            <a:off x="4663440" y="228600"/>
            <a:ext cx="4023360" cy="3017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342900" indent="-342900" algn="ctr" eaLnBrk="1" latinLnBrk="0" hangingPunct="1"/>
            <a:r>
              <a:rPr kumimoji="0" lang="fr-FR" smtClean="0"/>
              <a:t>Faire glisser l'image vers l'espace réservé ou cliquer sur l'icône pour l'ajouter</a:t>
            </a:r>
            <a:endParaRPr kumimoji="0"/>
          </a:p>
        </p:txBody>
      </p:sp>
      <p:sp>
        <p:nvSpPr>
          <p:cNvPr id="27" name="Rectangle 11"/>
          <p:cNvSpPr>
            <a:spLocks noGrp="1"/>
          </p:cNvSpPr>
          <p:nvPr>
            <p:ph type="body" sz="quarter" idx="14" hasCustomPrompt="1"/>
          </p:nvPr>
        </p:nvSpPr>
        <p:spPr>
          <a:xfrm>
            <a:off x="457200" y="228600"/>
            <a:ext cx="4023360" cy="3017520"/>
          </a:xfrm>
        </p:spPr>
        <p:txBody>
          <a:bodyPr anchor="b" anchorCtr="0">
            <a:noAutofit/>
          </a:bodyPr>
          <a:lstStyle>
            <a:lvl1pPr marL="0" marR="0" indent="0" algn="l" rtl="0" eaLnBrk="1" latinLnBrk="0" hangingPunct="1">
              <a:spcBef>
                <a:spcPct val="20000"/>
              </a:spcBef>
              <a:buFontTx/>
              <a:buNone/>
              <a:defRPr kumimoji="0" lang="fr-FR" sz="1800" i="0" baseline="0">
                <a:solidFill>
                  <a:schemeClr val="tx1"/>
                </a:solidFill>
                <a:latin typeface="+mn-lt"/>
                <a:ea typeface="+mn-ea"/>
                <a:cs typeface="+mn-cs"/>
              </a:defRPr>
            </a:lvl1pPr>
            <a:extLst/>
          </a:lstStyle>
          <a:p>
            <a:pPr lvl="0"/>
            <a:r>
              <a:rPr kumimoji="0" lang="fr-FR"/>
              <a:t>Cliquez pour ajouter une légende</a:t>
            </a:r>
          </a:p>
        </p:txBody>
      </p:sp>
      <p:sp>
        <p:nvSpPr>
          <p:cNvPr id="6" name="Rectangle 5"/>
          <p:cNvSpPr>
            <a:spLocks noGrp="1"/>
          </p:cNvSpPr>
          <p:nvPr>
            <p:ph type="dt" sz="half" idx="15"/>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7" name="Rectangle 6"/>
          <p:cNvSpPr>
            <a:spLocks noGrp="1"/>
          </p:cNvSpPr>
          <p:nvPr>
            <p:ph type="sldNum" sz="quarter" idx="16"/>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8" name="Rectangle 7"/>
          <p:cNvSpPr>
            <a:spLocks noGrp="1"/>
          </p:cNvSpPr>
          <p:nvPr>
            <p:ph type="ftr" sz="quarter" idx="17"/>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 poses mélangé">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3436620"/>
            <a:ext cx="3649900" cy="2889504"/>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29" name="Rectangle 7"/>
          <p:cNvSpPr>
            <a:spLocks noGrp="1" noChangeAspect="1"/>
          </p:cNvSpPr>
          <p:nvPr>
            <p:ph type="pic" sz="quarter" idx="12"/>
          </p:nvPr>
        </p:nvSpPr>
        <p:spPr>
          <a:xfrm>
            <a:off x="426720" y="384048"/>
            <a:ext cx="4457700" cy="5943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10" name="Rectangle 7"/>
          <p:cNvSpPr>
            <a:spLocks noGrp="1" noChangeAspect="1"/>
          </p:cNvSpPr>
          <p:nvPr>
            <p:ph type="pic" sz="quarter" idx="13"/>
          </p:nvPr>
        </p:nvSpPr>
        <p:spPr>
          <a:xfrm>
            <a:off x="5067300" y="389332"/>
            <a:ext cx="3657600" cy="2887269"/>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5" name="Rectangle 4"/>
          <p:cNvSpPr>
            <a:spLocks noGrp="1"/>
          </p:cNvSpPr>
          <p:nvPr>
            <p:ph type="dt" sz="half" idx="14"/>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6" name="Rectangle 5"/>
          <p:cNvSpPr>
            <a:spLocks noGrp="1"/>
          </p:cNvSpPr>
          <p:nvPr>
            <p:ph type="sldNum" sz="quarter" idx="15"/>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8" name="Rectangle 7"/>
          <p:cNvSpPr>
            <a:spLocks noGrp="1"/>
          </p:cNvSpPr>
          <p:nvPr>
            <p:ph type="ftr" sz="quarter" idx="16"/>
          </p:nvPr>
        </p:nvSpPr>
        <p:spPr/>
        <p:txBody>
          <a:bodyPr/>
          <a:lstStyle>
            <a:extLst/>
          </a:lstStyle>
          <a:p>
            <a:endParaRPr kumimoji="0" lang="fr-F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Portrait 4 poses avec légende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228600"/>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3" name="Rectangle 7"/>
          <p:cNvSpPr>
            <a:spLocks noGrp="1"/>
          </p:cNvSpPr>
          <p:nvPr>
            <p:ph type="pic" sz="quarter" idx="26"/>
          </p:nvPr>
        </p:nvSpPr>
        <p:spPr>
          <a:xfrm>
            <a:off x="22292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10" name="Rectangle 7"/>
          <p:cNvSpPr>
            <a:spLocks noGrp="1" noChangeAspect="1"/>
          </p:cNvSpPr>
          <p:nvPr>
            <p:ph type="pic" sz="quarter" idx="25"/>
          </p:nvPr>
        </p:nvSpPr>
        <p:spPr>
          <a:xfrm>
            <a:off x="4672217" y="228600"/>
            <a:ext cx="2286000"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27" name="Rectangle 7"/>
          <p:cNvSpPr>
            <a:spLocks noGrp="1"/>
          </p:cNvSpPr>
          <p:nvPr>
            <p:ph type="pic" sz="quarter" idx="27"/>
          </p:nvPr>
        </p:nvSpPr>
        <p:spPr>
          <a:xfrm>
            <a:off x="4667697" y="3365392"/>
            <a:ext cx="228521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6" name="Rectangle 7"/>
          <p:cNvSpPr>
            <a:spLocks noGrp="1"/>
          </p:cNvSpPr>
          <p:nvPr>
            <p:ph type="body" sz="quarter" idx="16" hasCustomPrompt="1"/>
          </p:nvPr>
        </p:nvSpPr>
        <p:spPr>
          <a:xfrm>
            <a:off x="400497" y="1295400"/>
            <a:ext cx="1676400" cy="1905000"/>
          </a:xfrm>
        </p:spPr>
        <p:txBody>
          <a:bodyPr anchor="b" anchorCtr="0">
            <a:noAutofit/>
          </a:bodyPr>
          <a:lstStyle>
            <a:lvl1pPr marL="0" marR="0" indent="0" algn="r" rtl="0" eaLnBrk="1" latinLnBrk="0" hangingPunct="1">
              <a:spcBef>
                <a:spcPct val="20000"/>
              </a:spcBef>
              <a:buFontTx/>
              <a:buNone/>
              <a:defRPr kumimoji="0" lang="fr-FR" sz="1600" baseline="0">
                <a:solidFill>
                  <a:schemeClr val="tx1"/>
                </a:solidFill>
                <a:latin typeface="+mn-lt"/>
                <a:ea typeface="+mn-ea"/>
                <a:cs typeface="+mn-cs"/>
              </a:defRPr>
            </a:lvl1pPr>
            <a:extLst/>
          </a:lstStyle>
          <a:p>
            <a:pPr lvl="0"/>
            <a:r>
              <a:rPr kumimoji="0" lang="fr-FR"/>
              <a:t>Cliquez pour ajouter une légende</a:t>
            </a:r>
          </a:p>
        </p:txBody>
      </p:sp>
      <p:sp>
        <p:nvSpPr>
          <p:cNvPr id="14" name="Rectangle 7"/>
          <p:cNvSpPr>
            <a:spLocks noGrp="1"/>
          </p:cNvSpPr>
          <p:nvPr>
            <p:ph type="body" sz="quarter" idx="29" hasCustomPrompt="1"/>
          </p:nvPr>
        </p:nvSpPr>
        <p:spPr>
          <a:xfrm>
            <a:off x="7086600" y="1295400"/>
            <a:ext cx="1676400" cy="1905000"/>
          </a:xfrm>
        </p:spPr>
        <p:txBody>
          <a:bodyPr anchor="b" anchorCtr="0"/>
          <a:lstStyle>
            <a:lvl1pPr marL="0" marR="0" indent="0" algn="l" eaLnBrk="1" latinLnBrk="0" hangingPunct="1">
              <a:buFontTx/>
              <a:buNone/>
              <a:defRPr kumimoji="0" lang="fr-FR" sz="1600" baseline="0"/>
            </a:lvl1pPr>
            <a:extLst/>
          </a:lstStyle>
          <a:p>
            <a:pPr lvl="0"/>
            <a:r>
              <a:rPr kumimoji="0" lang="fr-FR"/>
              <a:t>Cliquez pour ajouter une légende</a:t>
            </a:r>
          </a:p>
        </p:txBody>
      </p:sp>
      <p:sp>
        <p:nvSpPr>
          <p:cNvPr id="4" name="Rectangle 7"/>
          <p:cNvSpPr>
            <a:spLocks noGrp="1"/>
          </p:cNvSpPr>
          <p:nvPr>
            <p:ph type="body" sz="quarter" idx="28" hasCustomPrompt="1"/>
          </p:nvPr>
        </p:nvSpPr>
        <p:spPr>
          <a:xfrm>
            <a:off x="400497" y="3352800"/>
            <a:ext cx="1676400" cy="1905000"/>
          </a:xfrm>
        </p:spPr>
        <p:txBody>
          <a:bodyPr anchor="t" anchorCtr="0"/>
          <a:lstStyle>
            <a:lvl1pPr marL="0" marR="0" indent="0" algn="r" eaLnBrk="1" latinLnBrk="0" hangingPunct="1">
              <a:buFontTx/>
              <a:buNone/>
              <a:defRPr kumimoji="0" lang="fr-FR" sz="1600" baseline="0"/>
            </a:lvl1pPr>
            <a:extLst/>
          </a:lstStyle>
          <a:p>
            <a:pPr lvl="0"/>
            <a:r>
              <a:rPr kumimoji="0" lang="fr-FR"/>
              <a:t>Cliquez pour ajouter une légende</a:t>
            </a:r>
          </a:p>
        </p:txBody>
      </p:sp>
      <p:sp>
        <p:nvSpPr>
          <p:cNvPr id="13" name="Rectangle 7"/>
          <p:cNvSpPr>
            <a:spLocks noGrp="1"/>
          </p:cNvSpPr>
          <p:nvPr>
            <p:ph type="body" sz="quarter" idx="30" hasCustomPrompt="1"/>
          </p:nvPr>
        </p:nvSpPr>
        <p:spPr>
          <a:xfrm>
            <a:off x="7086600" y="3352800"/>
            <a:ext cx="1676400" cy="1905000"/>
          </a:xfrm>
        </p:spPr>
        <p:txBody>
          <a:bodyPr anchor="t" anchorCtr="0"/>
          <a:lstStyle>
            <a:lvl1pPr marL="0" marR="0" indent="0" algn="l" eaLnBrk="1" latinLnBrk="0" hangingPunct="1">
              <a:buFontTx/>
              <a:buNone/>
              <a:defRPr kumimoji="0" lang="fr-FR" sz="1600" baseline="0"/>
            </a:lvl1pPr>
            <a:extLst/>
          </a:lstStyle>
          <a:p>
            <a:pPr lvl="0"/>
            <a:r>
              <a:rPr kumimoji="0" lang="fr-FR"/>
              <a:t>Cliquez pour ajouter une légende</a:t>
            </a:r>
          </a:p>
        </p:txBody>
      </p:sp>
      <p:sp>
        <p:nvSpPr>
          <p:cNvPr id="11" name="Rectangle 10"/>
          <p:cNvSpPr>
            <a:spLocks noGrp="1"/>
          </p:cNvSpPr>
          <p:nvPr>
            <p:ph type="dt" sz="half" idx="31"/>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12" name="Rectangle 11"/>
          <p:cNvSpPr>
            <a:spLocks noGrp="1"/>
          </p:cNvSpPr>
          <p:nvPr>
            <p:ph type="sldNum" sz="quarter" idx="32"/>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15" name="Rectangle 14"/>
          <p:cNvSpPr>
            <a:spLocks noGrp="1"/>
          </p:cNvSpPr>
          <p:nvPr>
            <p:ph type="ftr" sz="quarter" idx="33"/>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Paysage 4 poses avec légendes">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1" y="533400"/>
            <a:ext cx="3653297"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8" name="Rectangle 7"/>
          <p:cNvSpPr>
            <a:spLocks noGrp="1"/>
          </p:cNvSpPr>
          <p:nvPr>
            <p:ph type="body" sz="quarter" idx="16" hasCustomPrompt="1"/>
          </p:nvPr>
        </p:nvSpPr>
        <p:spPr>
          <a:xfrm>
            <a:off x="926821" y="6172200"/>
            <a:ext cx="3657600" cy="304800"/>
          </a:xfrm>
        </p:spPr>
        <p:txBody>
          <a:bodyPr lIns="9144" anchor="t" anchorCtr="0"/>
          <a:lstStyle>
            <a:lvl1pPr marL="0" marR="0" indent="0" algn="l" eaLnBrk="1" latinLnBrk="0" hangingPunct="1">
              <a:buFontTx/>
              <a:buNone/>
              <a:defRPr kumimoji="0" lang="fr-FR" sz="1600" baseline="0"/>
            </a:lvl1pPr>
            <a:extLst/>
          </a:lstStyle>
          <a:p>
            <a:pPr lvl="0"/>
            <a:r>
              <a:rPr kumimoji="0" lang="fr-FR"/>
              <a:t>Cliquez pour ajouter une légende</a:t>
            </a:r>
          </a:p>
        </p:txBody>
      </p:sp>
      <p:sp>
        <p:nvSpPr>
          <p:cNvPr id="9" name="Rectangle 7"/>
          <p:cNvSpPr>
            <a:spLocks noGrp="1"/>
          </p:cNvSpPr>
          <p:nvPr>
            <p:ph type="pic" sz="quarter" idx="17"/>
          </p:nvPr>
        </p:nvSpPr>
        <p:spPr>
          <a:xfrm>
            <a:off x="4660621" y="5334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6" name="Rectangle 7"/>
          <p:cNvSpPr>
            <a:spLocks noGrp="1"/>
          </p:cNvSpPr>
          <p:nvPr>
            <p:ph type="pic" sz="quarter" idx="18"/>
          </p:nvPr>
        </p:nvSpPr>
        <p:spPr>
          <a:xfrm>
            <a:off x="9268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14" name="Rectangle 7"/>
          <p:cNvSpPr>
            <a:spLocks noGrp="1"/>
          </p:cNvSpPr>
          <p:nvPr>
            <p:ph type="pic" sz="quarter" idx="19"/>
          </p:nvPr>
        </p:nvSpPr>
        <p:spPr>
          <a:xfrm>
            <a:off x="4660621" y="3352800"/>
            <a:ext cx="3657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4" name="Rectangle 7"/>
          <p:cNvSpPr>
            <a:spLocks noGrp="1"/>
          </p:cNvSpPr>
          <p:nvPr>
            <p:ph type="body" sz="quarter" idx="22" hasCustomPrompt="1"/>
          </p:nvPr>
        </p:nvSpPr>
        <p:spPr>
          <a:xfrm>
            <a:off x="926821" y="152400"/>
            <a:ext cx="3657600" cy="304800"/>
          </a:xfrm>
        </p:spPr>
        <p:txBody>
          <a:bodyPr lIns="9144" anchor="t" anchorCtr="0"/>
          <a:lstStyle>
            <a:lvl1pPr marL="0" marR="0" indent="0" algn="l" eaLnBrk="1" latinLnBrk="0" hangingPunct="1">
              <a:buFontTx/>
              <a:buNone/>
              <a:defRPr kumimoji="0" lang="fr-FR" sz="1600" baseline="0"/>
            </a:lvl1pPr>
            <a:extLst/>
          </a:lstStyle>
          <a:p>
            <a:pPr lvl="0"/>
            <a:r>
              <a:rPr kumimoji="0" lang="fr-FR"/>
              <a:t>Cliquez pour ajouter une légende</a:t>
            </a:r>
          </a:p>
        </p:txBody>
      </p:sp>
      <p:sp>
        <p:nvSpPr>
          <p:cNvPr id="18" name="Rectangle 7"/>
          <p:cNvSpPr>
            <a:spLocks noGrp="1"/>
          </p:cNvSpPr>
          <p:nvPr>
            <p:ph type="body" sz="quarter" idx="23" hasCustomPrompt="1"/>
          </p:nvPr>
        </p:nvSpPr>
        <p:spPr>
          <a:xfrm>
            <a:off x="4660621" y="6172200"/>
            <a:ext cx="3657600" cy="304800"/>
          </a:xfrm>
        </p:spPr>
        <p:txBody>
          <a:bodyPr lIns="9144" anchor="t" anchorCtr="0"/>
          <a:lstStyle>
            <a:lvl1pPr marL="0" marR="0" indent="0" algn="l" eaLnBrk="1" latinLnBrk="0" hangingPunct="1">
              <a:buFontTx/>
              <a:buNone/>
              <a:defRPr kumimoji="0" lang="fr-FR" sz="1600" baseline="0"/>
            </a:lvl1pPr>
            <a:extLst/>
          </a:lstStyle>
          <a:p>
            <a:pPr lvl="0"/>
            <a:r>
              <a:rPr kumimoji="0" lang="fr-FR"/>
              <a:t>Cliquez pour ajouter une légende</a:t>
            </a:r>
          </a:p>
        </p:txBody>
      </p:sp>
      <p:sp>
        <p:nvSpPr>
          <p:cNvPr id="16" name="Rectangle 7"/>
          <p:cNvSpPr>
            <a:spLocks noGrp="1"/>
          </p:cNvSpPr>
          <p:nvPr>
            <p:ph type="body" sz="quarter" idx="24" hasCustomPrompt="1"/>
          </p:nvPr>
        </p:nvSpPr>
        <p:spPr>
          <a:xfrm>
            <a:off x="4660621" y="152400"/>
            <a:ext cx="3657600" cy="304800"/>
          </a:xfrm>
        </p:spPr>
        <p:txBody>
          <a:bodyPr lIns="9144" anchor="t" anchorCtr="0"/>
          <a:lstStyle>
            <a:lvl1pPr marL="0" marR="0" indent="0" algn="l" eaLnBrk="1" latinLnBrk="0" hangingPunct="1">
              <a:buFontTx/>
              <a:buNone/>
              <a:defRPr kumimoji="0" lang="fr-FR" sz="1600" baseline="0"/>
            </a:lvl1pPr>
            <a:extLst/>
          </a:lstStyle>
          <a:p>
            <a:pPr lvl="0"/>
            <a:r>
              <a:rPr kumimoji="0" lang="fr-FR"/>
              <a:t>Cliquez pour ajouter une légende</a:t>
            </a:r>
          </a:p>
        </p:txBody>
      </p:sp>
      <p:sp>
        <p:nvSpPr>
          <p:cNvPr id="10" name="Rectangle 9"/>
          <p:cNvSpPr>
            <a:spLocks noGrp="1"/>
          </p:cNvSpPr>
          <p:nvPr>
            <p:ph type="dt" sz="half" idx="25"/>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11" name="Rectangle 10"/>
          <p:cNvSpPr>
            <a:spLocks noGrp="1"/>
          </p:cNvSpPr>
          <p:nvPr>
            <p:ph type="sldNum" sz="quarter" idx="26"/>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12" name="Rectangle 11"/>
          <p:cNvSpPr>
            <a:spLocks noGrp="1"/>
          </p:cNvSpPr>
          <p:nvPr>
            <p:ph type="ftr" sz="quarter" idx="27"/>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Portrait 4 poses avec grande légend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30" name="Rectangle 7"/>
          <p:cNvSpPr>
            <a:spLocks noGrp="1"/>
          </p:cNvSpPr>
          <p:nvPr>
            <p:ph type="pic" sz="quarter" idx="31"/>
          </p:nvPr>
        </p:nvSpPr>
        <p:spPr>
          <a:xfrm>
            <a:off x="454660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7" name="Rectangle 7"/>
          <p:cNvSpPr>
            <a:spLocks noGrp="1"/>
          </p:cNvSpPr>
          <p:nvPr>
            <p:ph type="pic" sz="quarter" idx="30"/>
          </p:nvPr>
        </p:nvSpPr>
        <p:spPr>
          <a:xfrm>
            <a:off x="2349060"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29" name="Rectangle 7"/>
          <p:cNvSpPr>
            <a:spLocks noGrp="1"/>
          </p:cNvSpPr>
          <p:nvPr>
            <p:ph type="pic" sz="quarter" idx="32"/>
          </p:nvPr>
        </p:nvSpPr>
        <p:spPr>
          <a:xfrm>
            <a:off x="6740166" y="1524000"/>
            <a:ext cx="2106985" cy="2809311"/>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24" name="Rectangle 7"/>
          <p:cNvSpPr>
            <a:spLocks noGrp="1"/>
          </p:cNvSpPr>
          <p:nvPr>
            <p:ph type="body" sz="quarter" idx="29" hasCustomPrompt="1"/>
          </p:nvPr>
        </p:nvSpPr>
        <p:spPr>
          <a:xfrm>
            <a:off x="152400" y="4495800"/>
            <a:ext cx="8763000" cy="1905000"/>
          </a:xfrm>
        </p:spPr>
        <p:txBody>
          <a:bodyPr anchor="t" anchorCtr="0"/>
          <a:lstStyle>
            <a:lvl1pPr marL="0" marR="0" indent="0" algn="l" eaLnBrk="1" latinLnBrk="0" hangingPunct="1">
              <a:buFontTx/>
              <a:buNone/>
              <a:defRPr kumimoji="0" lang="fr-FR" sz="2400" baseline="0"/>
            </a:lvl1pPr>
            <a:extLst/>
          </a:lstStyle>
          <a:p>
            <a:pPr lvl="0"/>
            <a:r>
              <a:rPr kumimoji="0" lang="fr-FR"/>
              <a:t>Cliquez pour ajouter une légende</a:t>
            </a:r>
          </a:p>
        </p:txBody>
      </p:sp>
      <p:sp>
        <p:nvSpPr>
          <p:cNvPr id="8" name="Rectangle 7"/>
          <p:cNvSpPr>
            <a:spLocks noGrp="1"/>
          </p:cNvSpPr>
          <p:nvPr>
            <p:ph type="dt" sz="half" idx="33"/>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9" name="Rectangle 8"/>
          <p:cNvSpPr>
            <a:spLocks noGrp="1"/>
          </p:cNvSpPr>
          <p:nvPr>
            <p:ph type="sldNum" sz="quarter" idx="34"/>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10" name="Rectangle 9"/>
          <p:cNvSpPr>
            <a:spLocks noGrp="1"/>
          </p:cNvSpPr>
          <p:nvPr>
            <p:ph type="ftr" sz="quarter" idx="35"/>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4 poses : portrait 1 pose, paysage 3 poses">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257665"/>
            <a:ext cx="4617720" cy="6172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4" name="Rectangle 7"/>
          <p:cNvSpPr>
            <a:spLocks noGrp="1" noChangeAspect="1"/>
          </p:cNvSpPr>
          <p:nvPr>
            <p:ph type="pic" sz="quarter" idx="18"/>
          </p:nvPr>
        </p:nvSpPr>
        <p:spPr>
          <a:xfrm>
            <a:off x="5788848" y="257665"/>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6" name="Rectangle 7"/>
          <p:cNvSpPr>
            <a:spLocks noGrp="1" noChangeAspect="1"/>
          </p:cNvSpPr>
          <p:nvPr>
            <p:ph type="pic" sz="quarter" idx="22"/>
          </p:nvPr>
        </p:nvSpPr>
        <p:spPr>
          <a:xfrm>
            <a:off x="5788848" y="2432657"/>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14" name="Rectangle 7"/>
          <p:cNvSpPr>
            <a:spLocks noGrp="1" noChangeAspect="1"/>
          </p:cNvSpPr>
          <p:nvPr>
            <p:ph type="pic" sz="quarter" idx="23"/>
          </p:nvPr>
        </p:nvSpPr>
        <p:spPr>
          <a:xfrm>
            <a:off x="5788848" y="4607649"/>
            <a:ext cx="2438402" cy="1828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7" name="Rectangle 6"/>
          <p:cNvSpPr>
            <a:spLocks noGrp="1"/>
          </p:cNvSpPr>
          <p:nvPr>
            <p:ph type="dt" sz="half" idx="24"/>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8" name="Rectangle 7"/>
          <p:cNvSpPr>
            <a:spLocks noGrp="1"/>
          </p:cNvSpPr>
          <p:nvPr>
            <p:ph type="sldNum" sz="quarter" idx="25"/>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9" name="Rectangle 8"/>
          <p:cNvSpPr>
            <a:spLocks noGrp="1"/>
          </p:cNvSpPr>
          <p:nvPr>
            <p:ph type="ftr" sz="quarter" idx="26"/>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5 poses : paysage 3 poses, portrait 2 poses">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34290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27" name="Rectangle 7"/>
          <p:cNvSpPr>
            <a:spLocks noGrp="1"/>
          </p:cNvSpPr>
          <p:nvPr>
            <p:ph type="pic" sz="quarter" idx="17"/>
          </p:nvPr>
        </p:nvSpPr>
        <p:spPr>
          <a:xfrm>
            <a:off x="3033848" y="228600"/>
            <a:ext cx="5562600" cy="4171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31" name="Rectangle 7"/>
          <p:cNvSpPr>
            <a:spLocks noGrp="1"/>
          </p:cNvSpPr>
          <p:nvPr>
            <p:ph type="pic" sz="quarter" idx="26"/>
          </p:nvPr>
        </p:nvSpPr>
        <p:spPr>
          <a:xfrm>
            <a:off x="609600" y="228600"/>
            <a:ext cx="2070154" cy="29718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26" name="Rectangle 7"/>
          <p:cNvSpPr>
            <a:spLocks noGrp="1" noChangeAspect="1"/>
          </p:cNvSpPr>
          <p:nvPr>
            <p:ph type="pic" sz="quarter" idx="27"/>
          </p:nvPr>
        </p:nvSpPr>
        <p:spPr>
          <a:xfrm>
            <a:off x="5943600" y="4495800"/>
            <a:ext cx="2666999"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23" name="Rectangle 7"/>
          <p:cNvSpPr>
            <a:spLocks noGrp="1" noChangeAspect="1"/>
          </p:cNvSpPr>
          <p:nvPr>
            <p:ph type="pic" sz="quarter" idx="28"/>
          </p:nvPr>
        </p:nvSpPr>
        <p:spPr>
          <a:xfrm>
            <a:off x="3033848" y="4495800"/>
            <a:ext cx="2757352" cy="187452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7" name="Rectangle 6"/>
          <p:cNvSpPr>
            <a:spLocks noGrp="1"/>
          </p:cNvSpPr>
          <p:nvPr>
            <p:ph type="dt" sz="half" idx="29"/>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8" name="Rectangle 7"/>
          <p:cNvSpPr>
            <a:spLocks noGrp="1"/>
          </p:cNvSpPr>
          <p:nvPr>
            <p:ph type="sldNum" sz="quarter" idx="30"/>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10" name="Rectangle 9"/>
          <p:cNvSpPr>
            <a:spLocks noGrp="1"/>
          </p:cNvSpPr>
          <p:nvPr>
            <p:ph type="ftr" sz="quarter" idx="31"/>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5 poses : portrait 3 poses, paysage 2 poses">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23" name="Rectangle 7"/>
          <p:cNvSpPr>
            <a:spLocks noGrp="1"/>
          </p:cNvSpPr>
          <p:nvPr>
            <p:ph type="pic" sz="quarter" idx="29"/>
          </p:nvPr>
        </p:nvSpPr>
        <p:spPr>
          <a:xfrm>
            <a:off x="51213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30" name="Rectangle 7"/>
          <p:cNvSpPr>
            <a:spLocks noGrp="1"/>
          </p:cNvSpPr>
          <p:nvPr>
            <p:ph type="pic" sz="quarter" idx="30"/>
          </p:nvPr>
        </p:nvSpPr>
        <p:spPr>
          <a:xfrm>
            <a:off x="4718374" y="228600"/>
            <a:ext cx="39624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22" name="Rectangle 7"/>
          <p:cNvSpPr>
            <a:spLocks noGrp="1"/>
          </p:cNvSpPr>
          <p:nvPr>
            <p:ph type="pic" sz="quarter" idx="27"/>
          </p:nvPr>
        </p:nvSpPr>
        <p:spPr>
          <a:xfrm>
            <a:off x="32934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31" name="Rectangle 7"/>
          <p:cNvSpPr>
            <a:spLocks noGrp="1"/>
          </p:cNvSpPr>
          <p:nvPr>
            <p:ph type="pic" sz="quarter" idx="28"/>
          </p:nvPr>
        </p:nvSpPr>
        <p:spPr>
          <a:xfrm>
            <a:off x="6074734" y="3124200"/>
            <a:ext cx="2606040" cy="3276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7" name="Rectangle 6"/>
          <p:cNvSpPr>
            <a:spLocks noGrp="1"/>
          </p:cNvSpPr>
          <p:nvPr>
            <p:ph type="dt" sz="half" idx="31"/>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8" name="Rectangle 7"/>
          <p:cNvSpPr>
            <a:spLocks noGrp="1"/>
          </p:cNvSpPr>
          <p:nvPr>
            <p:ph type="sldNum" sz="quarter" idx="32"/>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9" name="Rectangle 8"/>
          <p:cNvSpPr>
            <a:spLocks noGrp="1"/>
          </p:cNvSpPr>
          <p:nvPr>
            <p:ph type="ftr" sz="quarter" idx="33"/>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arré avec légende">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3" y="16002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7" name="W¥ل云玗İαЂÕØÚáÛ丫:Téxt Plàçèhòlðêr 表¥鷗字㌍_W 6"/>
          <p:cNvSpPr>
            <a:spLocks noGrp="1"/>
          </p:cNvSpPr>
          <p:nvPr>
            <p:ph type="body" sz="quarter" idx="15" hasCustomPrompt="1"/>
          </p:nvPr>
        </p:nvSpPr>
        <p:spPr>
          <a:xfrm>
            <a:off x="3048000" y="4876800"/>
            <a:ext cx="3200400" cy="1295400"/>
          </a:xfrm>
        </p:spPr>
        <p:txBody>
          <a:bodyPr tIns="91440" rIns="9144" bIns="91440" anchor="t"/>
          <a:lstStyle>
            <a:lvl1pPr marL="0" marR="0" indent="0" algn="l" eaLnBrk="1" latinLnBrk="0" hangingPunct="1">
              <a:buFontTx/>
              <a:buNone/>
              <a:defRPr kumimoji="0" lang="fr-FR" sz="1800" i="0"/>
            </a:lvl1pPr>
            <a:extLst/>
          </a:lstStyle>
          <a:p>
            <a:pPr lvl="0"/>
            <a:r>
              <a:rPr kumimoji="0" lang="fr-FR"/>
              <a:t>Cliquez pour ajouter une légende</a:t>
            </a:r>
          </a:p>
        </p:txBody>
      </p:sp>
      <p:sp>
        <p:nvSpPr>
          <p:cNvPr id="5" name="Rectangle 4"/>
          <p:cNvSpPr>
            <a:spLocks noGrp="1"/>
          </p:cNvSpPr>
          <p:nvPr>
            <p:ph type="dt" sz="half" idx="16"/>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6" name="Rectangle 5"/>
          <p:cNvSpPr>
            <a:spLocks noGrp="1"/>
          </p:cNvSpPr>
          <p:nvPr>
            <p:ph type="sldNum" sz="quarter" idx="17"/>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8" name="Rectangle 7"/>
          <p:cNvSpPr>
            <a:spLocks noGrp="1"/>
          </p:cNvSpPr>
          <p:nvPr>
            <p:ph type="ftr" sz="quarter" idx="18"/>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arré 2 poses avec légende">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3"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6" name="W¥ل云玗İαЂôÁûÂÚ丫:Pïçtúrê Plå¢éhõlðér 表¥鷗字㌍ 表_W 5"/>
          <p:cNvSpPr>
            <a:spLocks noGrp="1" noChangeAspect="1"/>
          </p:cNvSpPr>
          <p:nvPr>
            <p:ph type="pic" sz="quarter" idx="14"/>
          </p:nvPr>
        </p:nvSpPr>
        <p:spPr>
          <a:xfrm>
            <a:off x="1143000" y="1371600"/>
            <a:ext cx="3198127" cy="32004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7" name="W¥ل云玗İαЂÕØÚáÛ丫:Téxt Plàçèhòlðêr 表¥鷗字㌍_W 6"/>
          <p:cNvSpPr>
            <a:spLocks noGrp="1"/>
          </p:cNvSpPr>
          <p:nvPr>
            <p:ph type="body" sz="quarter" idx="15" hasCustomPrompt="1"/>
          </p:nvPr>
        </p:nvSpPr>
        <p:spPr>
          <a:xfrm>
            <a:off x="4953000" y="4648200"/>
            <a:ext cx="3200400" cy="1295400"/>
          </a:xfrm>
        </p:spPr>
        <p:txBody>
          <a:bodyPr tIns="91440" rIns="9144" bIns="91440" anchor="t"/>
          <a:lstStyle>
            <a:lvl1pPr marL="0" marR="0" indent="0" algn="l" eaLnBrk="1" latinLnBrk="0" hangingPunct="1">
              <a:buFontTx/>
              <a:buNone/>
              <a:defRPr kumimoji="0" lang="fr-FR" sz="1800" i="0"/>
            </a:lvl1pPr>
            <a:extLst/>
          </a:lstStyle>
          <a:p>
            <a:pPr lvl="0"/>
            <a:r>
              <a:rPr kumimoji="0" lang="fr-FR"/>
              <a:t>Cliquez pour ajouter une légende</a:t>
            </a:r>
          </a:p>
        </p:txBody>
      </p:sp>
      <p:sp>
        <p:nvSpPr>
          <p:cNvPr id="8" name="W¥ل云玗İαЂÕØÚáÛ丫:Téxt Plàçèhòlðêr 表¥鷗字㌍_W 7"/>
          <p:cNvSpPr>
            <a:spLocks noGrp="1"/>
          </p:cNvSpPr>
          <p:nvPr>
            <p:ph type="body" sz="quarter" idx="16" hasCustomPrompt="1"/>
          </p:nvPr>
        </p:nvSpPr>
        <p:spPr>
          <a:xfrm>
            <a:off x="1143000" y="4648200"/>
            <a:ext cx="3200400" cy="1295400"/>
          </a:xfrm>
        </p:spPr>
        <p:txBody>
          <a:bodyPr tIns="91440" rIns="9144" bIns="91440" anchor="t"/>
          <a:lstStyle>
            <a:lvl1pPr marL="0" marR="0" indent="0" algn="l" eaLnBrk="1" latinLnBrk="0" hangingPunct="1">
              <a:buFontTx/>
              <a:buNone/>
              <a:defRPr kumimoji="0" lang="fr-FR" sz="1800" i="0"/>
            </a:lvl1pPr>
            <a:extLst/>
          </a:lstStyle>
          <a:p>
            <a:pPr lvl="0"/>
            <a:r>
              <a:rPr kumimoji="0" lang="fr-FR"/>
              <a:t>Cliquez pour ajouter une légende</a:t>
            </a:r>
          </a:p>
        </p:txBody>
      </p:sp>
      <p:sp>
        <p:nvSpPr>
          <p:cNvPr id="9" name="Rectangle 8"/>
          <p:cNvSpPr>
            <a:spLocks noGrp="1"/>
          </p:cNvSpPr>
          <p:nvPr>
            <p:ph type="dt" sz="half" idx="17"/>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10" name="Rectangle 9"/>
          <p:cNvSpPr>
            <a:spLocks noGrp="1"/>
          </p:cNvSpPr>
          <p:nvPr>
            <p:ph type="sldNum" sz="quarter" idx="18"/>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11" name="Rectangle 10"/>
          <p:cNvSpPr>
            <a:spLocks noGrp="1"/>
          </p:cNvSpPr>
          <p:nvPr>
            <p:ph type="ftr" sz="quarter" idx="19"/>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Paysage avec légende">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94590"/>
            <a:ext cx="7467600" cy="5600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lstStyle>
            <a:lvl1pPr marL="0" marR="0" indent="1588" algn="ctr" rtl="0" eaLnBrk="1" latinLnBrk="0" hangingPunct="1">
              <a:spcBef>
                <a:spcPct val="20000"/>
              </a:spcBef>
              <a:buFontTx/>
              <a:buNone/>
              <a:defRPr kumimoji="0" lang="fr-FR"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7" name="Rectangle 5"/>
          <p:cNvSpPr>
            <a:spLocks noGrp="1"/>
          </p:cNvSpPr>
          <p:nvPr>
            <p:ph type="body" sz="quarter" idx="11" hasCustomPrompt="1"/>
          </p:nvPr>
        </p:nvSpPr>
        <p:spPr>
          <a:xfrm>
            <a:off x="914400" y="6019800"/>
            <a:ext cx="7467600" cy="381000"/>
          </a:xfrm>
        </p:spPr>
        <p:txBody>
          <a:bodyPr rIns="9144" anchor="t" anchorCtr="0">
            <a:noAutofit/>
          </a:bodyPr>
          <a:lstStyle>
            <a:lvl1pPr marL="0" marR="0" indent="0" algn="l" rtl="0" eaLnBrk="1" latinLnBrk="0" hangingPunct="1">
              <a:spcBef>
                <a:spcPct val="20000"/>
              </a:spcBef>
              <a:buFontTx/>
              <a:buNone/>
              <a:defRPr kumimoji="0" lang="fr-FR" sz="1800" i="0" baseline="0">
                <a:solidFill>
                  <a:schemeClr val="tx1"/>
                </a:solidFill>
                <a:latin typeface="+mn-lt"/>
                <a:ea typeface="+mn-ea"/>
                <a:cs typeface="+mn-cs"/>
              </a:defRPr>
            </a:lvl1pPr>
            <a:extLst/>
          </a:lstStyle>
          <a:p>
            <a:pPr lvl="0"/>
            <a:r>
              <a:rPr kumimoji="0" lang="fr-FR"/>
              <a:t>Cliquez pour ajouter une légende</a:t>
            </a:r>
          </a:p>
        </p:txBody>
      </p:sp>
      <p:sp>
        <p:nvSpPr>
          <p:cNvPr id="4" name="Rectangle 3"/>
          <p:cNvSpPr>
            <a:spLocks noGrp="1"/>
          </p:cNvSpPr>
          <p:nvPr>
            <p:ph type="dt" sz="half" idx="12"/>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6" name="Rectangle 5"/>
          <p:cNvSpPr>
            <a:spLocks noGrp="1"/>
          </p:cNvSpPr>
          <p:nvPr>
            <p:ph type="sldNum" sz="quarter" idx="13"/>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8" name="Rectangle 7"/>
          <p:cNvSpPr>
            <a:spLocks noGrp="1"/>
          </p:cNvSpPr>
          <p:nvPr>
            <p:ph type="ftr" sz="quarter" idx="14"/>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2057400"/>
            <a:ext cx="8229600" cy="27432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4" name="W¥ل云玗İαЂÕØÚáÛ丫:Téxt Plàçèhòlðêr 表¥鷗字㌍_W 3"/>
          <p:cNvSpPr>
            <a:spLocks noGrp="1"/>
          </p:cNvSpPr>
          <p:nvPr>
            <p:ph type="body" sz="quarter" idx="12" hasCustomPrompt="1"/>
          </p:nvPr>
        </p:nvSpPr>
        <p:spPr>
          <a:xfrm>
            <a:off x="457200" y="4876800"/>
            <a:ext cx="8229600" cy="1447800"/>
          </a:xfrm>
        </p:spPr>
        <p:txBody>
          <a:bodyPr tIns="91440" rIns="9144" bIns="91440" anchor="t"/>
          <a:lstStyle>
            <a:lvl1pPr marL="0" marR="0" indent="0" algn="l" eaLnBrk="1" latinLnBrk="0" hangingPunct="1">
              <a:buFontTx/>
              <a:buNone/>
              <a:defRPr kumimoji="0" lang="fr-FR" sz="1800" i="0"/>
            </a:lvl1pPr>
            <a:extLst/>
          </a:lstStyle>
          <a:p>
            <a:pPr lvl="0"/>
            <a:r>
              <a:rPr kumimoji="0" lang="fr-FR"/>
              <a:t>Cliquez pour ajouter une légende</a:t>
            </a:r>
          </a:p>
        </p:txBody>
      </p:sp>
      <p:sp>
        <p:nvSpPr>
          <p:cNvPr id="5" name="Rectangle 4"/>
          <p:cNvSpPr>
            <a:spLocks noGrp="1"/>
          </p:cNvSpPr>
          <p:nvPr>
            <p:ph type="dt" sz="half" idx="31"/>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6" name="Rectangle 5"/>
          <p:cNvSpPr>
            <a:spLocks noGrp="1"/>
          </p:cNvSpPr>
          <p:nvPr>
            <p:ph type="sldNum" sz="quarter" idx="32"/>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7" name="Rectangle 6"/>
          <p:cNvSpPr>
            <a:spLocks noGrp="1"/>
          </p:cNvSpPr>
          <p:nvPr>
            <p:ph type="ftr" sz="quarter" idx="33"/>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13" name="Rectangle 13"/>
          <p:cNvSpPr>
            <a:spLocks noGrp="1"/>
          </p:cNvSpPr>
          <p:nvPr>
            <p:ph type="title"/>
          </p:nvPr>
        </p:nvSpPr>
        <p:spPr/>
        <p:txBody>
          <a:bodyPr anchor="ctr"/>
          <a:lstStyle>
            <a:extLst/>
          </a:lstStyle>
          <a:p>
            <a:pPr eaLnBrk="1" latinLnBrk="0" hangingPunct="1"/>
            <a:r>
              <a:rPr kumimoji="0" lang="fr-FR" smtClean="0"/>
              <a:t>Cliquez et modifiez le titre</a:t>
            </a:r>
            <a:endParaRPr kumimoji="0"/>
          </a:p>
        </p:txBody>
      </p:sp>
      <p:sp>
        <p:nvSpPr>
          <p:cNvPr id="14" name="Rectangle 6"/>
          <p:cNvSpPr>
            <a:spLocks noGrp="1"/>
          </p:cNvSpPr>
          <p:nvPr>
            <p:ph idx="1"/>
          </p:nvPr>
        </p:nvSpPr>
        <p:spPr/>
        <p:txBody>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a:p>
        </p:txBody>
      </p:sp>
      <p:sp>
        <p:nvSpPr>
          <p:cNvPr id="2" name="Rectangle 7"/>
          <p:cNvSpPr>
            <a:spLocks noGrp="1"/>
          </p:cNvSpPr>
          <p:nvPr>
            <p:ph type="dt" sz="half" idx="10"/>
          </p:nvPr>
        </p:nvSpPr>
        <p:spPr/>
        <p:txBody>
          <a:bodyPr/>
          <a:lstStyle>
            <a:extLst/>
          </a:lstStyle>
          <a:p>
            <a:fld id="{ACB2EC6F-6501-4E04-BD6C-A8A6CABB2C5B}" type="datetimeFigureOut">
              <a:rPr kumimoji="0" lang="fr-FR"/>
              <a:pPr/>
              <a:t>17/06/12</a:t>
            </a:fld>
            <a:endParaRPr kumimoji="0" lang="fr-FR"/>
          </a:p>
        </p:txBody>
      </p:sp>
      <p:sp>
        <p:nvSpPr>
          <p:cNvPr id="27" name="Rectangle 19"/>
          <p:cNvSpPr>
            <a:spLocks noGrp="1"/>
          </p:cNvSpPr>
          <p:nvPr>
            <p:ph type="ftr" sz="quarter" idx="11"/>
          </p:nvPr>
        </p:nvSpPr>
        <p:spPr/>
        <p:txBody>
          <a:bodyPr/>
          <a:lstStyle>
            <a:extLst/>
          </a:lstStyle>
          <a:p>
            <a:endParaRPr kumimoji="0" lang="fr-FR"/>
          </a:p>
        </p:txBody>
      </p:sp>
      <p:sp>
        <p:nvSpPr>
          <p:cNvPr id="24" name="Rectangle 26"/>
          <p:cNvSpPr>
            <a:spLocks noGrp="1"/>
          </p:cNvSpPr>
          <p:nvPr>
            <p:ph type="sldNum" sz="quarter" idx="12"/>
          </p:nvPr>
        </p:nvSpPr>
        <p:spPr/>
        <p:txBody>
          <a:bodyPr/>
          <a:lstStyle>
            <a:extLst/>
          </a:lstStyle>
          <a:p>
            <a:fld id="{963B0023-0CED-47F7-85AE-654F0B232C29}" type="slidenum">
              <a:rPr kumimoji="0"/>
              <a:pPr/>
              <a:t>‹#›</a:t>
            </a:fld>
            <a:endParaRPr kumimoji="0" lang="fr-F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reserve="1">
  <p:cSld name="Portrait avec légende">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5" y="233241"/>
            <a:ext cx="4640305" cy="6172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13" name="Rectangle 6"/>
          <p:cNvSpPr>
            <a:spLocks noGrp="1"/>
          </p:cNvSpPr>
          <p:nvPr>
            <p:ph type="body" sz="quarter" idx="11" hasCustomPrompt="1"/>
          </p:nvPr>
        </p:nvSpPr>
        <p:spPr>
          <a:xfrm>
            <a:off x="5257800" y="3048000"/>
            <a:ext cx="3505200" cy="3352800"/>
          </a:xfrm>
        </p:spPr>
        <p:txBody>
          <a:bodyPr tIns="91440" bIns="91440" anchor="b" anchorCtr="0">
            <a:noAutofit/>
          </a:bodyPr>
          <a:lstStyle>
            <a:lvl1pPr marL="0" marR="0" indent="0" algn="l" rtl="0" eaLnBrk="1" latinLnBrk="0" hangingPunct="1">
              <a:spcBef>
                <a:spcPct val="20000"/>
              </a:spcBef>
              <a:buFontTx/>
              <a:buNone/>
              <a:defRPr kumimoji="0" lang="fr-FR" sz="1800" i="0" baseline="0">
                <a:solidFill>
                  <a:schemeClr val="tx1"/>
                </a:solidFill>
                <a:latin typeface="+mn-lt"/>
                <a:ea typeface="+mn-ea"/>
                <a:cs typeface="+mn-cs"/>
              </a:defRPr>
            </a:lvl1pPr>
            <a:extLst/>
          </a:lstStyle>
          <a:p>
            <a:pPr lvl="0"/>
            <a:r>
              <a:rPr kumimoji="0" lang="fr-FR"/>
              <a:t>Cliquez pour ajouter une légende</a:t>
            </a:r>
          </a:p>
        </p:txBody>
      </p:sp>
      <p:sp>
        <p:nvSpPr>
          <p:cNvPr id="4" name="Rectangle 3"/>
          <p:cNvSpPr>
            <a:spLocks noGrp="1"/>
          </p:cNvSpPr>
          <p:nvPr>
            <p:ph type="dt" sz="half" idx="12"/>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5" name="Rectangle 4"/>
          <p:cNvSpPr>
            <a:spLocks noGrp="1"/>
          </p:cNvSpPr>
          <p:nvPr>
            <p:ph type="sldNum" sz="quarter" idx="13"/>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6" name="Rectangle 5"/>
          <p:cNvSpPr>
            <a:spLocks noGrp="1"/>
          </p:cNvSpPr>
          <p:nvPr>
            <p:ph type="ftr" sz="quarter" idx="14"/>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Paysage (plein écran)">
    <p:spTree>
      <p:nvGrpSpPr>
        <p:cNvPr id="1" name=""/>
        <p:cNvGrpSpPr/>
        <p:nvPr/>
      </p:nvGrpSpPr>
      <p:grpSpPr>
        <a:xfrm>
          <a:off x="0" y="0"/>
          <a:ext cx="0" cy="0"/>
          <a:chOff x="0" y="0"/>
          <a:chExt cx="0" cy="0"/>
        </a:xfrm>
      </p:grpSpPr>
      <p:sp>
        <p:nvSpPr>
          <p:cNvPr id="15" name="Rectangle 6"/>
          <p:cNvSpPr>
            <a:spLocks noGrp="1" noChangeAspect="1"/>
          </p:cNvSpPr>
          <p:nvPr>
            <p:ph type="pic" sz="quarter" idx="10" hasCustomPrompt="1"/>
          </p:nvPr>
        </p:nvSpPr>
        <p:spPr>
          <a:xfrm>
            <a:off x="0" y="0"/>
            <a:ext cx="9144000" cy="68580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a:buFontTx/>
              <a:buNone/>
            </a:pPr>
            <a:r>
              <a:rPr kumimoji="0" lang="fr-FR" i="0"/>
              <a:t>Cliquez sur l'icône</a:t>
            </a:r>
            <a:r>
              <a:rPr kumimoji="0" lang="fr-FR" i="0" baseline="0"/>
              <a:t> pour ajouter </a:t>
            </a:r>
            <a:r>
              <a:rPr kumimoji="0" lang="fr-FR" i="0"/>
              <a:t>une image en mode Page entière</a:t>
            </a:r>
            <a:endParaRPr kumimoji="0" lang="fr-FR" i="0" baseline="0"/>
          </a:p>
          <a:p>
            <a:pPr marL="0" marR="0" indent="0" algn="ctr">
              <a:buFontTx/>
              <a:buNone/>
            </a:pPr>
            <a:endParaRPr kumimoji="0" lang="fr-FR" i="0"/>
          </a:p>
          <a:p>
            <a:pPr algn="ctr">
              <a:buFontTx/>
              <a:buNone/>
            </a:pPr>
            <a:endParaRPr kumimoji="0" lang="fr-FR" i="0"/>
          </a:p>
          <a:p>
            <a:pPr algn="ctr">
              <a:buFontTx/>
              <a:buNone/>
            </a:pPr>
            <a:endParaRPr kumimoji="0" lang="fr-FR" i="0"/>
          </a:p>
        </p:txBody>
      </p:sp>
    </p:spTree>
  </p:cSld>
  <p:clrMapOvr>
    <a:masterClrMapping/>
  </p:clrMapOvr>
  <p:transition xmlns:p14="http://schemas.microsoft.com/office/powerpoint/2010/mai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d'album">
    <p:spTree>
      <p:nvGrpSpPr>
        <p:cNvPr id="1" name=""/>
        <p:cNvGrpSpPr/>
        <p:nvPr/>
      </p:nvGrpSpPr>
      <p:grpSpPr>
        <a:xfrm>
          <a:off x="0" y="0"/>
          <a:ext cx="0" cy="0"/>
          <a:chOff x="0" y="0"/>
          <a:chExt cx="0" cy="0"/>
        </a:xfrm>
      </p:grpSpPr>
      <p:sp>
        <p:nvSpPr>
          <p:cNvPr id="17" name="Rectangle 2"/>
          <p:cNvSpPr>
            <a:spLocks noGrp="1"/>
          </p:cNvSpPr>
          <p:nvPr>
            <p:ph type="title" hasCustomPrompt="1"/>
          </p:nvPr>
        </p:nvSpPr>
        <p:spPr>
          <a:xfrm>
            <a:off x="752670" y="4572000"/>
            <a:ext cx="7781730" cy="990600"/>
          </a:xfrm>
        </p:spPr>
        <p:txBody>
          <a:bodyPr vert="horz" bIns="0" anchor="b" anchorCtr="0"/>
          <a:lstStyle>
            <a:lvl1pPr eaLnBrk="1" latinLnBrk="0" hangingPunct="1">
              <a:defRPr kumimoji="0" lang="fr-FR" baseline="0"/>
            </a:lvl1pPr>
            <a:extLst/>
          </a:lstStyle>
          <a:p>
            <a:r>
              <a:rPr kumimoji="0" lang="fr-FR"/>
              <a:t>Cliquez pour ajouter un titre de section</a:t>
            </a:r>
          </a:p>
        </p:txBody>
      </p:sp>
      <p:sp>
        <p:nvSpPr>
          <p:cNvPr id="27" name="Rectangle 11"/>
          <p:cNvSpPr>
            <a:spLocks noGrp="1"/>
          </p:cNvSpPr>
          <p:nvPr>
            <p:ph type="body" sz="quarter" idx="14" hasCustomPrompt="1"/>
          </p:nvPr>
        </p:nvSpPr>
        <p:spPr>
          <a:xfrm>
            <a:off x="752670" y="5600700"/>
            <a:ext cx="7772400" cy="838200"/>
          </a:xfrm>
        </p:spPr>
        <p:txBody>
          <a:bodyPr vert="horz" tIns="0"/>
          <a:lstStyle>
            <a:lvl1pPr eaLnBrk="1" latinLnBrk="0" hangingPunct="1">
              <a:buFontTx/>
              <a:buNone/>
              <a:defRPr kumimoji="0" lang="fr-FR" sz="1800"/>
            </a:lvl1pPr>
            <a:extLst/>
          </a:lstStyle>
          <a:p>
            <a:pPr lvl="0"/>
            <a:r>
              <a:rPr kumimoji="0" lang="fr-FR"/>
              <a:t>Cliquez pour ajouter un sous-titre</a:t>
            </a:r>
          </a:p>
        </p:txBody>
      </p:sp>
      <p:sp>
        <p:nvSpPr>
          <p:cNvPr id="7" name="Rectangle 6"/>
          <p:cNvSpPr>
            <a:spLocks noGrp="1"/>
          </p:cNvSpPr>
          <p:nvPr>
            <p:ph type="pic" sz="quarter" idx="11"/>
          </p:nvPr>
        </p:nvSpPr>
        <p:spPr>
          <a:xfrm>
            <a:off x="786338"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extLst/>
          </a:lstStyle>
          <a:p>
            <a:pPr algn="ctr" eaLnBrk="1" latinLnBrk="0" hangingPunct="1"/>
            <a:r>
              <a:rPr kumimoji="0" lang="fr-FR" smtClean="0"/>
              <a:t>Faire glisser l'image vers l'espace réservé ou cliquer sur l'icône pour l'ajouter</a:t>
            </a:r>
            <a:endParaRPr kumimoji="0"/>
          </a:p>
        </p:txBody>
      </p:sp>
      <p:sp>
        <p:nvSpPr>
          <p:cNvPr id="18" name="Rectangle 6"/>
          <p:cNvSpPr>
            <a:spLocks noGrp="1"/>
          </p:cNvSpPr>
          <p:nvPr>
            <p:ph type="pic" sz="quarter" idx="15"/>
          </p:nvPr>
        </p:nvSpPr>
        <p:spPr>
          <a:xfrm>
            <a:off x="3474604"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extLst/>
          </a:lstStyle>
          <a:p>
            <a:pPr algn="ctr" eaLnBrk="1" latinLnBrk="0" hangingPunct="1"/>
            <a:r>
              <a:rPr kumimoji="0" lang="fr-FR" smtClean="0"/>
              <a:t>Faire glisser l'image vers l'espace réservé ou cliquer sur l'icône pour l'ajouter</a:t>
            </a:r>
            <a:endParaRPr kumimoji="0"/>
          </a:p>
        </p:txBody>
      </p:sp>
      <p:sp>
        <p:nvSpPr>
          <p:cNvPr id="2" name="Rectangle 6"/>
          <p:cNvSpPr>
            <a:spLocks noGrp="1"/>
          </p:cNvSpPr>
          <p:nvPr>
            <p:ph type="pic" sz="quarter" idx="16"/>
          </p:nvPr>
        </p:nvSpPr>
        <p:spPr>
          <a:xfrm>
            <a:off x="6162870" y="2140695"/>
            <a:ext cx="2286000" cy="2286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vert="horz"/>
          <a:lstStyle>
            <a:extLst/>
          </a:lstStyle>
          <a:p>
            <a:pPr algn="ctr" eaLnBrk="1" latinLnBrk="0" hangingPunct="1"/>
            <a:r>
              <a:rPr kumimoji="0" lang="fr-FR" smtClean="0"/>
              <a:t>Faire glisser l'image vers l'espace réservé ou cliquer sur l'icône pour l'ajouter</a:t>
            </a:r>
            <a:endParaRPr kumimoji="0"/>
          </a:p>
        </p:txBody>
      </p:sp>
      <p:sp>
        <p:nvSpPr>
          <p:cNvPr id="8" name="Rectangle 7"/>
          <p:cNvSpPr>
            <a:spLocks noGrp="1"/>
          </p:cNvSpPr>
          <p:nvPr>
            <p:ph type="dt" sz="half" idx="17"/>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9" name="Rectangle 8"/>
          <p:cNvSpPr>
            <a:spLocks noGrp="1"/>
          </p:cNvSpPr>
          <p:nvPr>
            <p:ph type="sldNum" sz="quarter" idx="18"/>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10" name="Rectangle 9"/>
          <p:cNvSpPr>
            <a:spLocks noGrp="1"/>
          </p:cNvSpPr>
          <p:nvPr>
            <p:ph type="ftr" sz="quarter" idx="19"/>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reserve="1">
  <p:cSld name="Portrait 2 poses avec légende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7" y="609600"/>
            <a:ext cx="3431353" cy="457514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11" name="Rectangle 8"/>
          <p:cNvSpPr>
            <a:spLocks noGrp="1" noChangeAspect="1"/>
          </p:cNvSpPr>
          <p:nvPr>
            <p:ph type="pic" sz="quarter" idx="11"/>
          </p:nvPr>
        </p:nvSpPr>
        <p:spPr>
          <a:xfrm>
            <a:off x="1066800" y="609600"/>
            <a:ext cx="3429000" cy="4572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3" name="Rectangle 7"/>
          <p:cNvSpPr>
            <a:spLocks noGrp="1"/>
          </p:cNvSpPr>
          <p:nvPr>
            <p:ph type="body" sz="quarter" idx="14" hasCustomPrompt="1"/>
          </p:nvPr>
        </p:nvSpPr>
        <p:spPr>
          <a:xfrm>
            <a:off x="1066800" y="5334000"/>
            <a:ext cx="3429000" cy="1066800"/>
          </a:xfrm>
        </p:spPr>
        <p:txBody>
          <a:bodyPr lIns="91440" rIns="9144" anchor="t" anchorCtr="0">
            <a:noAutofit/>
          </a:bodyPr>
          <a:lstStyle>
            <a:lvl1pPr marL="0" marR="0" indent="0" algn="l" rtl="0" eaLnBrk="1" latinLnBrk="0" hangingPunct="1">
              <a:spcBef>
                <a:spcPct val="20000"/>
              </a:spcBef>
              <a:buFontTx/>
              <a:buNone/>
              <a:defRPr kumimoji="0" lang="fr-FR" sz="1800" baseline="0">
                <a:solidFill>
                  <a:schemeClr val="tx1"/>
                </a:solidFill>
                <a:latin typeface="+mn-lt"/>
                <a:ea typeface="+mn-ea"/>
                <a:cs typeface="+mn-cs"/>
              </a:defRPr>
            </a:lvl1pPr>
            <a:extLst/>
          </a:lstStyle>
          <a:p>
            <a:pPr lvl="0"/>
            <a:r>
              <a:rPr kumimoji="0" lang="fr-FR"/>
              <a:t>Cliquez pour ajouter une légende</a:t>
            </a:r>
          </a:p>
        </p:txBody>
      </p:sp>
      <p:sp>
        <p:nvSpPr>
          <p:cNvPr id="19" name="Rectangle 7"/>
          <p:cNvSpPr>
            <a:spLocks noGrp="1"/>
          </p:cNvSpPr>
          <p:nvPr>
            <p:ph type="body" sz="quarter" idx="15" hasCustomPrompt="1"/>
          </p:nvPr>
        </p:nvSpPr>
        <p:spPr>
          <a:xfrm>
            <a:off x="4724400" y="5334000"/>
            <a:ext cx="3429000" cy="1066800"/>
          </a:xfrm>
        </p:spPr>
        <p:txBody>
          <a:bodyPr lIns="91440" rIns="9144" anchor="t" anchorCtr="0">
            <a:noAutofit/>
          </a:bodyPr>
          <a:lstStyle>
            <a:lvl1pPr marL="0" marR="0" indent="0" algn="l" rtl="0" eaLnBrk="1" latinLnBrk="0" hangingPunct="1">
              <a:spcBef>
                <a:spcPct val="20000"/>
              </a:spcBef>
              <a:buFontTx/>
              <a:buNone/>
              <a:defRPr kumimoji="0" lang="fr-FR" sz="1800" baseline="0">
                <a:solidFill>
                  <a:schemeClr val="tx1"/>
                </a:solidFill>
                <a:latin typeface="+mn-lt"/>
                <a:ea typeface="+mn-ea"/>
                <a:cs typeface="+mn-cs"/>
              </a:defRPr>
            </a:lvl1pPr>
            <a:extLst/>
          </a:lstStyle>
          <a:p>
            <a:pPr lvl="0"/>
            <a:r>
              <a:rPr kumimoji="0" lang="fr-FR"/>
              <a:t>Cliquez pour ajouter une légende</a:t>
            </a:r>
          </a:p>
        </p:txBody>
      </p:sp>
      <p:sp>
        <p:nvSpPr>
          <p:cNvPr id="6" name="Rectangle 5"/>
          <p:cNvSpPr>
            <a:spLocks noGrp="1"/>
          </p:cNvSpPr>
          <p:nvPr>
            <p:ph type="dt" sz="half" idx="16"/>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7" name="Rectangle 6"/>
          <p:cNvSpPr>
            <a:spLocks noGrp="1"/>
          </p:cNvSpPr>
          <p:nvPr>
            <p:ph type="sldNum" sz="quarter" idx="17"/>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8" name="Rectangle 7"/>
          <p:cNvSpPr>
            <a:spLocks noGrp="1"/>
          </p:cNvSpPr>
          <p:nvPr>
            <p:ph type="ftr" sz="quarter" idx="18"/>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Paysage 2 poses avec légende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25" name="Rectangle 7"/>
          <p:cNvSpPr>
            <a:spLocks noGrp="1" noChangeAspect="1"/>
          </p:cNvSpPr>
          <p:nvPr>
            <p:ph type="pic" sz="quarter" idx="14"/>
          </p:nvPr>
        </p:nvSpPr>
        <p:spPr>
          <a:xfrm>
            <a:off x="457200" y="1676400"/>
            <a:ext cx="4038600" cy="30289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0" algn="ctr" eaLnBrk="1" latinLnBrk="0" hangingPunct="1"/>
            <a:r>
              <a:rPr kumimoji="0" lang="fr-FR" smtClean="0"/>
              <a:t>Faire glisser l'image vers l'espace réservé ou cliquer sur l'icône pour l'ajouter</a:t>
            </a:r>
            <a:endParaRPr kumimoji="0"/>
          </a:p>
        </p:txBody>
      </p:sp>
      <p:sp>
        <p:nvSpPr>
          <p:cNvPr id="8" name="Rectangle 7"/>
          <p:cNvSpPr>
            <a:spLocks noGrp="1"/>
          </p:cNvSpPr>
          <p:nvPr>
            <p:ph type="body" sz="quarter" idx="16" hasCustomPrompt="1"/>
          </p:nvPr>
        </p:nvSpPr>
        <p:spPr>
          <a:xfrm>
            <a:off x="457200" y="4857750"/>
            <a:ext cx="4038600" cy="1238250"/>
          </a:xfrm>
        </p:spPr>
        <p:txBody>
          <a:bodyPr rIns="9144" anchor="t" anchorCtr="0">
            <a:noAutofit/>
          </a:bodyPr>
          <a:lstStyle>
            <a:lvl1pPr marL="0" marR="0" indent="0" algn="l" rtl="0" eaLnBrk="1" latinLnBrk="0" hangingPunct="1">
              <a:spcBef>
                <a:spcPct val="20000"/>
              </a:spcBef>
              <a:buFontTx/>
              <a:buNone/>
              <a:defRPr kumimoji="0" lang="fr-FR" sz="1800" baseline="0">
                <a:solidFill>
                  <a:schemeClr val="tx1"/>
                </a:solidFill>
                <a:latin typeface="+mn-lt"/>
                <a:ea typeface="+mn-ea"/>
                <a:cs typeface="+mn-cs"/>
              </a:defRPr>
            </a:lvl1pPr>
            <a:extLst/>
          </a:lstStyle>
          <a:p>
            <a:pPr lvl="0"/>
            <a:r>
              <a:rPr kumimoji="0" lang="fr-FR"/>
              <a:t>Cliquez pour ajouter une légende</a:t>
            </a:r>
          </a:p>
        </p:txBody>
      </p:sp>
      <p:sp>
        <p:nvSpPr>
          <p:cNvPr id="19" name="Rectangle 7"/>
          <p:cNvSpPr>
            <a:spLocks noGrp="1"/>
          </p:cNvSpPr>
          <p:nvPr>
            <p:ph type="body" sz="quarter" idx="17" hasCustomPrompt="1"/>
          </p:nvPr>
        </p:nvSpPr>
        <p:spPr>
          <a:xfrm>
            <a:off x="4648200" y="4857750"/>
            <a:ext cx="4038600" cy="1238250"/>
          </a:xfrm>
        </p:spPr>
        <p:txBody>
          <a:bodyPr rIns="9144" anchor="t" anchorCtr="0">
            <a:noAutofit/>
          </a:bodyPr>
          <a:lstStyle>
            <a:lvl1pPr marL="0" marR="0" indent="0" algn="l" rtl="0" eaLnBrk="1" latinLnBrk="0" hangingPunct="1">
              <a:spcBef>
                <a:spcPct val="20000"/>
              </a:spcBef>
              <a:buFontTx/>
              <a:buNone/>
              <a:defRPr kumimoji="0" lang="fr-FR" sz="1800" baseline="0">
                <a:solidFill>
                  <a:schemeClr val="tx1"/>
                </a:solidFill>
                <a:latin typeface="+mn-lt"/>
                <a:ea typeface="+mn-ea"/>
                <a:cs typeface="+mn-cs"/>
              </a:defRPr>
            </a:lvl1pPr>
            <a:extLst/>
          </a:lstStyle>
          <a:p>
            <a:pPr lvl="0"/>
            <a:r>
              <a:rPr kumimoji="0" lang="fr-FR"/>
              <a:t>Cliquez pour ajouter une légende</a:t>
            </a:r>
          </a:p>
        </p:txBody>
      </p:sp>
      <p:sp>
        <p:nvSpPr>
          <p:cNvPr id="6" name="Rectangle 5"/>
          <p:cNvSpPr>
            <a:spLocks noGrp="1"/>
          </p:cNvSpPr>
          <p:nvPr>
            <p:ph type="dt" sz="half" idx="18"/>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7" name="Rectangle 6"/>
          <p:cNvSpPr>
            <a:spLocks noGrp="1"/>
          </p:cNvSpPr>
          <p:nvPr>
            <p:ph type="sldNum" sz="quarter" idx="19"/>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9" name="Rectangle 8"/>
          <p:cNvSpPr>
            <a:spLocks noGrp="1"/>
          </p:cNvSpPr>
          <p:nvPr>
            <p:ph type="ftr" sz="quarter" idx="20"/>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poses mélangé avec légende">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381000"/>
            <a:ext cx="3773424" cy="283006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22" name="Rectangle 7"/>
          <p:cNvSpPr>
            <a:spLocks noGrp="1" noChangeAspect="1"/>
          </p:cNvSpPr>
          <p:nvPr>
            <p:ph type="pic" sz="quarter" idx="12"/>
          </p:nvPr>
        </p:nvSpPr>
        <p:spPr>
          <a:xfrm>
            <a:off x="454152" y="381000"/>
            <a:ext cx="4462272" cy="594969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0" marR="0" indent="1588" algn="ctr" eaLnBrk="1" latinLnBrk="0" hangingPunct="1"/>
            <a:r>
              <a:rPr kumimoji="0" lang="fr-FR" smtClean="0"/>
              <a:t>Faire glisser l'image vers l'espace réservé ou cliquer sur l'icône pour l'ajouter</a:t>
            </a:r>
            <a:endParaRPr kumimoji="0"/>
          </a:p>
        </p:txBody>
      </p:sp>
      <p:sp>
        <p:nvSpPr>
          <p:cNvPr id="11" name="Rectangle 7"/>
          <p:cNvSpPr>
            <a:spLocks noGrp="1"/>
          </p:cNvSpPr>
          <p:nvPr>
            <p:ph type="body" sz="quarter" idx="13" hasCustomPrompt="1"/>
          </p:nvPr>
        </p:nvSpPr>
        <p:spPr>
          <a:xfrm>
            <a:off x="5141976" y="3352800"/>
            <a:ext cx="3773425" cy="2971800"/>
          </a:xfrm>
        </p:spPr>
        <p:txBody>
          <a:bodyPr anchor="t" anchorCtr="0">
            <a:noAutofit/>
          </a:bodyPr>
          <a:lstStyle>
            <a:lvl1pPr marL="0" marR="0" indent="0" algn="l" rtl="0" eaLnBrk="1" latinLnBrk="0" hangingPunct="1">
              <a:spcBef>
                <a:spcPct val="20000"/>
              </a:spcBef>
              <a:buFontTx/>
              <a:buNone/>
              <a:defRPr kumimoji="0" lang="fr-FR" sz="1800" i="0" baseline="0">
                <a:solidFill>
                  <a:schemeClr val="tx1"/>
                </a:solidFill>
                <a:latin typeface="+mn-lt"/>
                <a:ea typeface="+mn-ea"/>
                <a:cs typeface="+mn-cs"/>
              </a:defRPr>
            </a:lvl1pPr>
            <a:extLst/>
          </a:lstStyle>
          <a:p>
            <a:pPr lvl="0"/>
            <a:r>
              <a:rPr kumimoji="0" lang="fr-FR"/>
              <a:t>Cliquez pour ajouter une légende</a:t>
            </a:r>
          </a:p>
        </p:txBody>
      </p:sp>
      <p:sp>
        <p:nvSpPr>
          <p:cNvPr id="5" name="Rectangle 4"/>
          <p:cNvSpPr>
            <a:spLocks noGrp="1"/>
          </p:cNvSpPr>
          <p:nvPr>
            <p:ph type="dt" sz="half" idx="14"/>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7" name="Rectangle 6"/>
          <p:cNvSpPr>
            <a:spLocks noGrp="1"/>
          </p:cNvSpPr>
          <p:nvPr>
            <p:ph type="sldNum" sz="quarter" idx="15"/>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8" name="Rectangle 7"/>
          <p:cNvSpPr>
            <a:spLocks noGrp="1"/>
          </p:cNvSpPr>
          <p:nvPr>
            <p:ph type="ftr" sz="quarter" idx="16"/>
          </p:nvPr>
        </p:nvSpPr>
        <p:spPr/>
        <p:txBody>
          <a:bodyPr/>
          <a:lstStyle>
            <a:extLst/>
          </a:lstStyle>
          <a:p>
            <a:endParaRPr kumimoji="0" lang="fr-F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ortrait 3 poses avec légende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342900" indent="-342900" algn="ctr" eaLnBrk="1" latinLnBrk="0" hangingPunct="1"/>
            <a:r>
              <a:rPr kumimoji="0" lang="fr-FR" smtClean="0"/>
              <a:t>Faire glisser l'image vers l'espace réservé ou cliquer sur l'icône pour l'ajouter</a:t>
            </a:r>
            <a:endParaRPr kumimoji="0"/>
          </a:p>
        </p:txBody>
      </p:sp>
      <p:sp>
        <p:nvSpPr>
          <p:cNvPr id="4" name="Rectangle 8"/>
          <p:cNvSpPr>
            <a:spLocks noGrp="1" noChangeAspect="1"/>
          </p:cNvSpPr>
          <p:nvPr>
            <p:ph type="pic" sz="quarter" idx="11"/>
          </p:nvPr>
        </p:nvSpPr>
        <p:spPr>
          <a:xfrm>
            <a:off x="32004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342900" indent="-342900" algn="ctr" eaLnBrk="1" latinLnBrk="0" hangingPunct="1"/>
            <a:r>
              <a:rPr kumimoji="0" lang="fr-FR" smtClean="0"/>
              <a:t>Faire glisser l'image vers l'espace réservé ou cliquer sur l'icône pour l'ajouter</a:t>
            </a:r>
            <a:endParaRPr kumimoji="0"/>
          </a:p>
        </p:txBody>
      </p:sp>
      <p:sp>
        <p:nvSpPr>
          <p:cNvPr id="31" name="Rectangle 8"/>
          <p:cNvSpPr>
            <a:spLocks noGrp="1" noChangeAspect="1"/>
          </p:cNvSpPr>
          <p:nvPr>
            <p:ph type="pic" sz="quarter" idx="12"/>
          </p:nvPr>
        </p:nvSpPr>
        <p:spPr>
          <a:xfrm>
            <a:off x="6172200" y="1066800"/>
            <a:ext cx="2743200" cy="36576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chor="t">
            <a:normAutofit/>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extLst/>
          </a:lstStyle>
          <a:p>
            <a:pPr marL="342900" indent="-342900" algn="ctr" eaLnBrk="1" latinLnBrk="0" hangingPunct="1"/>
            <a:r>
              <a:rPr kumimoji="0" lang="fr-FR" smtClean="0"/>
              <a:t>Faire glisser l'image vers l'espace réservé ou cliquer sur l'icône pour l'ajouter</a:t>
            </a:r>
            <a:endParaRPr kumimoji="0"/>
          </a:p>
        </p:txBody>
      </p:sp>
      <p:sp>
        <p:nvSpPr>
          <p:cNvPr id="7" name="Rectangle 6"/>
          <p:cNvSpPr>
            <a:spLocks noGrp="1"/>
          </p:cNvSpPr>
          <p:nvPr>
            <p:ph type="body" sz="quarter" idx="13" hasCustomPrompt="1"/>
          </p:nvPr>
        </p:nvSpPr>
        <p:spPr>
          <a:xfrm>
            <a:off x="228600" y="4876800"/>
            <a:ext cx="2743200" cy="1447800"/>
          </a:xfrm>
        </p:spPr>
        <p:txBody>
          <a:bodyPr anchor="t" anchorCtr="0">
            <a:noAutofit/>
          </a:bodyPr>
          <a:lstStyle>
            <a:lvl1pPr marL="0" marR="0" indent="0" algn="l" rtl="0" eaLnBrk="1" latinLnBrk="0" hangingPunct="1">
              <a:spcBef>
                <a:spcPct val="20000"/>
              </a:spcBef>
              <a:buFontTx/>
              <a:buNone/>
              <a:defRPr kumimoji="0" lang="fr-FR" sz="1800" baseline="0">
                <a:solidFill>
                  <a:schemeClr val="tx1"/>
                </a:solidFill>
                <a:latin typeface="+mn-lt"/>
                <a:ea typeface="+mn-ea"/>
                <a:cs typeface="+mn-cs"/>
              </a:defRPr>
            </a:lvl1pPr>
            <a:extLst/>
          </a:lstStyle>
          <a:p>
            <a:pPr lvl="0"/>
            <a:r>
              <a:rPr kumimoji="0" lang="fr-FR"/>
              <a:t>Cliquez pour ajouter une légende</a:t>
            </a:r>
          </a:p>
        </p:txBody>
      </p:sp>
      <p:sp>
        <p:nvSpPr>
          <p:cNvPr id="6" name="Rectangle 6"/>
          <p:cNvSpPr>
            <a:spLocks noGrp="1"/>
          </p:cNvSpPr>
          <p:nvPr>
            <p:ph type="body" sz="quarter" idx="14" hasCustomPrompt="1"/>
          </p:nvPr>
        </p:nvSpPr>
        <p:spPr>
          <a:xfrm>
            <a:off x="3200400" y="4876800"/>
            <a:ext cx="2743200" cy="1447800"/>
          </a:xfrm>
        </p:spPr>
        <p:txBody>
          <a:bodyPr anchor="t" anchorCtr="0">
            <a:noAutofit/>
          </a:bodyPr>
          <a:lstStyle>
            <a:lvl1pPr marL="0" marR="0" indent="0" algn="l" rtl="0" eaLnBrk="1" latinLnBrk="0" hangingPunct="1">
              <a:spcBef>
                <a:spcPct val="20000"/>
              </a:spcBef>
              <a:buFontTx/>
              <a:buNone/>
              <a:defRPr kumimoji="0" lang="fr-FR" sz="1800" baseline="0">
                <a:solidFill>
                  <a:schemeClr val="tx1"/>
                </a:solidFill>
                <a:latin typeface="+mn-lt"/>
                <a:ea typeface="+mn-ea"/>
                <a:cs typeface="+mn-cs"/>
              </a:defRPr>
            </a:lvl1pPr>
            <a:extLst/>
          </a:lstStyle>
          <a:p>
            <a:pPr lvl="0"/>
            <a:r>
              <a:rPr kumimoji="0" lang="fr-FR"/>
              <a:t>Cliquez pour ajouter une légende</a:t>
            </a:r>
          </a:p>
        </p:txBody>
      </p:sp>
      <p:sp>
        <p:nvSpPr>
          <p:cNvPr id="14" name="Rectangle 6"/>
          <p:cNvSpPr>
            <a:spLocks noGrp="1"/>
          </p:cNvSpPr>
          <p:nvPr>
            <p:ph type="body" sz="quarter" idx="15" hasCustomPrompt="1"/>
          </p:nvPr>
        </p:nvSpPr>
        <p:spPr>
          <a:xfrm>
            <a:off x="6172200" y="4876800"/>
            <a:ext cx="2743200" cy="1447800"/>
          </a:xfrm>
        </p:spPr>
        <p:txBody>
          <a:bodyPr anchor="t" anchorCtr="0">
            <a:noAutofit/>
          </a:bodyPr>
          <a:lstStyle>
            <a:lvl1pPr marL="0" marR="0" indent="0" algn="l" rtl="0" eaLnBrk="1" latinLnBrk="0" hangingPunct="1">
              <a:spcBef>
                <a:spcPct val="20000"/>
              </a:spcBef>
              <a:buFontTx/>
              <a:buNone/>
              <a:defRPr kumimoji="0" lang="fr-FR" sz="1800" baseline="0">
                <a:solidFill>
                  <a:schemeClr val="tx1"/>
                </a:solidFill>
                <a:latin typeface="+mn-lt"/>
                <a:ea typeface="+mn-ea"/>
                <a:cs typeface="+mn-cs"/>
              </a:defRPr>
            </a:lvl1pPr>
            <a:extLst/>
          </a:lstStyle>
          <a:p>
            <a:pPr lvl="0"/>
            <a:r>
              <a:rPr kumimoji="0" lang="fr-FR"/>
              <a:t>Cliquez pour ajouter une légende</a:t>
            </a:r>
          </a:p>
        </p:txBody>
      </p:sp>
      <p:sp>
        <p:nvSpPr>
          <p:cNvPr id="8" name="Rectangle 7"/>
          <p:cNvSpPr>
            <a:spLocks noGrp="1"/>
          </p:cNvSpPr>
          <p:nvPr>
            <p:ph type="dt" sz="half" idx="16"/>
          </p:nvPr>
        </p:nvSpPr>
        <p:spPr/>
        <p:txBody>
          <a:bodyPr/>
          <a:lstStyle>
            <a:extLst/>
          </a:lstStyle>
          <a:p>
            <a:fld id="{F30C84A2-23CF-44F5-B813-5187ED5C7D1C}" type="datetimeFigureOut">
              <a:rPr kumimoji="0" lang="fr-FR" sz="1200">
                <a:solidFill>
                  <a:schemeClr val="tx2"/>
                </a:solidFill>
              </a:rPr>
              <a:pPr/>
              <a:t>17/06/12</a:t>
            </a:fld>
            <a:endParaRPr kumimoji="0" lang="fr-FR"/>
          </a:p>
        </p:txBody>
      </p:sp>
      <p:sp>
        <p:nvSpPr>
          <p:cNvPr id="9" name="Rectangle 8"/>
          <p:cNvSpPr>
            <a:spLocks noGrp="1"/>
          </p:cNvSpPr>
          <p:nvPr>
            <p:ph type="sldNum" sz="quarter" idx="17"/>
          </p:nvPr>
        </p:nvSpPr>
        <p:spPr/>
        <p:txBody>
          <a:bodyPr/>
          <a:lstStyle>
            <a:extLst/>
          </a:lstStyle>
          <a:p>
            <a:pPr algn="r"/>
            <a:fld id="{F99EC173-99AE-4773-AB25-02E469A13EAE}" type="slidenum">
              <a:rPr kumimoji="0" lang="fr-FR" sz="1200">
                <a:solidFill>
                  <a:schemeClr val="tx2"/>
                </a:solidFill>
              </a:rPr>
              <a:pPr algn="r"/>
              <a:t>‹#›</a:t>
            </a:fld>
            <a:endParaRPr kumimoji="0" lang="fr-FR"/>
          </a:p>
        </p:txBody>
      </p:sp>
      <p:sp>
        <p:nvSpPr>
          <p:cNvPr id="10" name="Rectangle 9"/>
          <p:cNvSpPr>
            <a:spLocks noGrp="1"/>
          </p:cNvSpPr>
          <p:nvPr>
            <p:ph type="ftr" sz="quarter" idx="18"/>
          </p:nvPr>
        </p:nvSpPr>
        <p:spPr/>
        <p:txBody>
          <a:bodyPr/>
          <a:lstStyle>
            <a:extLst/>
          </a:lstStyle>
          <a:p>
            <a:endParaRPr kumimoji="0" lang="fr-FR"/>
          </a:p>
        </p:txBody>
      </p:sp>
    </p:spTree>
  </p:cSld>
  <p:clrMapOvr>
    <a:masterClrMapping/>
  </p:clrMapOvr>
  <p:transition xmlns:p14="http://schemas.microsoft.com/office/powerpoint/2010/main">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74638"/>
            <a:ext cx="8229600" cy="1249362"/>
          </a:xfrm>
          <a:prstGeom prst="rect">
            <a:avLst/>
          </a:prstGeom>
        </p:spPr>
        <p:txBody>
          <a:bodyPr anchor="ctr">
            <a:normAutofit/>
          </a:bodyPr>
          <a:lstStyle>
            <a:extLst/>
          </a:lstStyle>
          <a:p>
            <a:pPr eaLnBrk="1" latinLnBrk="0" hangingPunct="1"/>
            <a:r>
              <a:rPr kumimoji="0" lang="fr-FR" smtClean="0"/>
              <a:t>Cliquez et modifiez le titre</a:t>
            </a:r>
            <a:endParaRPr kumimoji="0" lang="en-US" smtClean="0"/>
          </a:p>
        </p:txBody>
      </p:sp>
      <p:sp>
        <p:nvSpPr>
          <p:cNvPr id="13" name="Rectangle 5"/>
          <p:cNvSpPr>
            <a:spLocks noGrp="1"/>
          </p:cNvSpPr>
          <p:nvPr>
            <p:ph type="body" idx="1"/>
          </p:nvPr>
        </p:nvSpPr>
        <p:spPr>
          <a:xfrm>
            <a:off x="457200" y="1600200"/>
            <a:ext cx="8229600" cy="4525963"/>
          </a:xfrm>
          <a:prstGeom prst="rect">
            <a:avLst/>
          </a:prstGeom>
        </p:spPr>
        <p:txBody>
          <a:bodyPr>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9" name="Rectangle 3"/>
          <p:cNvSpPr>
            <a:spLocks noGrp="1"/>
          </p:cNvSpPr>
          <p:nvPr>
            <p:ph type="dt" sz="half" idx="2"/>
          </p:nvPr>
        </p:nvSpPr>
        <p:spPr>
          <a:xfrm>
            <a:off x="66675" y="6559360"/>
            <a:ext cx="2438400" cy="244475"/>
          </a:xfrm>
          <a:prstGeom prst="rect">
            <a:avLst/>
          </a:prstGeom>
        </p:spPr>
        <p:txBody>
          <a:bodyPr anchor="b"/>
          <a:lstStyle>
            <a:lvl1pPr eaLnBrk="1" latinLnBrk="0" hangingPunct="1">
              <a:defRPr kumimoji="0" lang="fr-FR" sz="1200">
                <a:solidFill>
                  <a:schemeClr val="tx2"/>
                </a:solidFill>
              </a:defRPr>
            </a:lvl1pPr>
            <a:extLst/>
          </a:lstStyle>
          <a:p>
            <a:fld id="{F30C84A2-23CF-44F5-B813-5187ED5C7D1C}" type="datetimeFigureOut">
              <a:rPr kumimoji="0" lang="fr-FR" sz="1200">
                <a:solidFill>
                  <a:schemeClr val="tx2"/>
                </a:solidFill>
              </a:rPr>
              <a:pPr/>
              <a:t>17/06/12</a:t>
            </a:fld>
            <a:endParaRPr kumimoji="0" lang="fr-FR" sz="1200">
              <a:solidFill>
                <a:schemeClr val="tx2"/>
              </a:solidFill>
            </a:endParaRPr>
          </a:p>
        </p:txBody>
      </p:sp>
      <p:sp>
        <p:nvSpPr>
          <p:cNvPr id="20" name="Rectangle 25"/>
          <p:cNvSpPr>
            <a:spLocks noGrp="1"/>
          </p:cNvSpPr>
          <p:nvPr>
            <p:ph type="ftr" sz="quarter" idx="3"/>
          </p:nvPr>
        </p:nvSpPr>
        <p:spPr>
          <a:xfrm>
            <a:off x="2995653" y="6558153"/>
            <a:ext cx="4648200" cy="246888"/>
          </a:xfrm>
          <a:prstGeom prst="rect">
            <a:avLst/>
          </a:prstGeom>
        </p:spPr>
        <p:txBody>
          <a:bodyPr anchor="b"/>
          <a:lstStyle>
            <a:lvl1pPr algn="ctr" eaLnBrk="1" latinLnBrk="0" hangingPunct="1">
              <a:defRPr kumimoji="0" lang="fr-FR" sz="1200">
                <a:solidFill>
                  <a:schemeClr val="tx2"/>
                </a:solidFill>
              </a:defRPr>
            </a:lvl1pPr>
            <a:extLst/>
          </a:lstStyle>
          <a:p>
            <a:pPr algn="ctr"/>
            <a:endParaRPr kumimoji="0" lang="fr-FR" sz="1200">
              <a:solidFill>
                <a:schemeClr val="tx2"/>
              </a:solidFill>
            </a:endParaRPr>
          </a:p>
        </p:txBody>
      </p:sp>
      <p:sp>
        <p:nvSpPr>
          <p:cNvPr id="23" name="Rectangle 16"/>
          <p:cNvSpPr>
            <a:spLocks noGrp="1"/>
          </p:cNvSpPr>
          <p:nvPr>
            <p:ph type="sldNum" sz="quarter" idx="4"/>
          </p:nvPr>
        </p:nvSpPr>
        <p:spPr>
          <a:xfrm>
            <a:off x="8172450" y="6559360"/>
            <a:ext cx="914400" cy="244475"/>
          </a:xfrm>
          <a:prstGeom prst="rect">
            <a:avLst/>
          </a:prstGeom>
        </p:spPr>
        <p:txBody>
          <a:bodyPr/>
          <a:lstStyle>
            <a:lvl1pPr algn="r" eaLnBrk="1" latinLnBrk="0" hangingPunct="1">
              <a:defRPr kumimoji="0" lang="fr-FR" sz="1200">
                <a:solidFill>
                  <a:schemeClr val="tx2"/>
                </a:solidFill>
              </a:defRPr>
            </a:lvl1pPr>
            <a:extLst/>
          </a:lstStyle>
          <a:p>
            <a:pPr algn="r"/>
            <a:fld id="{F99EC173-99AE-4773-AB25-02E469A13EAE}" type="slidenum">
              <a:rPr kumimoji="0" lang="fr-FR" sz="1200">
                <a:solidFill>
                  <a:schemeClr val="tx2"/>
                </a:solidFill>
              </a:rPr>
              <a:pPr algn="r"/>
              <a:t>‹#›</a:t>
            </a:fld>
            <a:endParaRPr kumimoji="0" lang="fr-FR" sz="1200">
              <a:solidFill>
                <a:schemeClr val="tx2"/>
              </a:solidFill>
            </a:endParaRPr>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ransition xmlns:p14="http://schemas.microsoft.com/office/powerpoint/2010/main">
    <p:fade/>
  </p:transition>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lang="fr-FR"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fr-FR">
          <a:solidFill>
            <a:schemeClr val="tx2"/>
          </a:solidFill>
        </a:defRPr>
      </a:lvl2pPr>
      <a:lvl3pPr eaLnBrk="1" latinLnBrk="0" hangingPunct="1">
        <a:defRPr kumimoji="0" lang="fr-FR">
          <a:solidFill>
            <a:schemeClr val="tx2"/>
          </a:solidFill>
        </a:defRPr>
      </a:lvl3pPr>
      <a:lvl4pPr eaLnBrk="1" latinLnBrk="0" hangingPunct="1">
        <a:defRPr kumimoji="0" lang="fr-FR">
          <a:solidFill>
            <a:schemeClr val="tx2"/>
          </a:solidFill>
        </a:defRPr>
      </a:lvl4pPr>
      <a:lvl5pPr eaLnBrk="1" latinLnBrk="0" hangingPunct="1">
        <a:defRPr kumimoji="0" lang="fr-FR">
          <a:solidFill>
            <a:schemeClr val="tx2"/>
          </a:solidFill>
        </a:defRPr>
      </a:lvl5pPr>
      <a:lvl6pPr eaLnBrk="1" latinLnBrk="0" hangingPunct="1">
        <a:defRPr kumimoji="0" lang="fr-FR">
          <a:solidFill>
            <a:schemeClr val="tx2"/>
          </a:solidFill>
        </a:defRPr>
      </a:lvl6pPr>
      <a:lvl7pPr eaLnBrk="1" latinLnBrk="0" hangingPunct="1">
        <a:defRPr kumimoji="0" lang="fr-FR">
          <a:solidFill>
            <a:schemeClr val="tx2"/>
          </a:solidFill>
        </a:defRPr>
      </a:lvl7pPr>
      <a:lvl8pPr eaLnBrk="1" latinLnBrk="0" hangingPunct="1">
        <a:defRPr kumimoji="0" lang="fr-FR">
          <a:solidFill>
            <a:schemeClr val="tx2"/>
          </a:solidFill>
        </a:defRPr>
      </a:lvl8pPr>
      <a:lvl9pPr eaLnBrk="1" latinLnBrk="0" hangingPunct="1">
        <a:defRPr kumimoji="0" lang="fr-FR">
          <a:solidFill>
            <a:schemeClr val="tx2"/>
          </a:solidFill>
        </a:defRPr>
      </a:lvl9pPr>
      <a:extLst/>
    </p:titleStyle>
    <p:bodyStyle>
      <a:lvl1pPr marL="342900" indent="-342900" algn="l" rtl="0" eaLnBrk="1" latinLnBrk="0" hangingPunct="1">
        <a:spcBef>
          <a:spcPct val="20000"/>
        </a:spcBef>
        <a:buChar char="•"/>
        <a:defRPr kumimoji="0" lang="fr-FR" sz="2400">
          <a:solidFill>
            <a:schemeClr val="tx1"/>
          </a:solidFill>
          <a:latin typeface="+mn-lt"/>
          <a:ea typeface="+mn-ea"/>
          <a:cs typeface="+mn-cs"/>
        </a:defRPr>
      </a:lvl1pPr>
      <a:lvl2pPr marL="742950" indent="-285750" algn="l" rtl="0" eaLnBrk="1" latinLnBrk="0" hangingPunct="1">
        <a:spcBef>
          <a:spcPct val="20000"/>
        </a:spcBef>
        <a:buChar char="–"/>
        <a:defRPr kumimoji="0" lang="fr-FR" sz="2400">
          <a:solidFill>
            <a:schemeClr val="tx1"/>
          </a:solidFill>
          <a:latin typeface="+mn-lt"/>
          <a:ea typeface="+mn-ea"/>
          <a:cs typeface="+mn-cs"/>
        </a:defRPr>
      </a:lvl2pPr>
      <a:lvl3pPr marL="1143000" indent="-228600" algn="l" rtl="0" eaLnBrk="1" latinLnBrk="0" hangingPunct="1">
        <a:spcBef>
          <a:spcPct val="20000"/>
        </a:spcBef>
        <a:buChar char="•"/>
        <a:defRPr kumimoji="0" lang="fr-FR" sz="2000">
          <a:solidFill>
            <a:schemeClr val="tx1"/>
          </a:solidFill>
          <a:latin typeface="+mn-lt"/>
          <a:ea typeface="+mn-ea"/>
          <a:cs typeface="+mn-cs"/>
        </a:defRPr>
      </a:lvl3pPr>
      <a:lvl4pPr marL="1600200" indent="-228600" algn="l" rtl="0" eaLnBrk="1" latinLnBrk="0" hangingPunct="1">
        <a:spcBef>
          <a:spcPct val="20000"/>
        </a:spcBef>
        <a:buChar char="–"/>
        <a:defRPr kumimoji="0" lang="fr-FR" sz="1800">
          <a:solidFill>
            <a:schemeClr val="tx1"/>
          </a:solidFill>
          <a:latin typeface="+mn-lt"/>
          <a:ea typeface="+mn-ea"/>
          <a:cs typeface="+mn-cs"/>
        </a:defRPr>
      </a:lvl4pPr>
      <a:lvl5pPr marL="2057400" indent="-228600" algn="l" rtl="0" eaLnBrk="1" latinLnBrk="0" hangingPunct="1">
        <a:spcBef>
          <a:spcPct val="20000"/>
        </a:spcBef>
        <a:buChar char="»"/>
        <a:defRPr kumimoji="0" lang="fr-FR" sz="1600">
          <a:solidFill>
            <a:schemeClr val="tx1"/>
          </a:solidFill>
          <a:latin typeface="+mn-lt"/>
          <a:ea typeface="+mn-ea"/>
          <a:cs typeface="+mn-cs"/>
        </a:defRPr>
      </a:lvl5pPr>
      <a:lvl6pPr marL="2514600" indent="-228600" algn="l" rtl="0" eaLnBrk="1" latinLnBrk="0" hangingPunct="1">
        <a:spcBef>
          <a:spcPct val="20000"/>
        </a:spcBef>
        <a:buChar char="•"/>
        <a:defRPr kumimoji="0" lang="fr-FR" sz="2000">
          <a:solidFill>
            <a:schemeClr val="tx1"/>
          </a:solidFill>
          <a:latin typeface="+mn-lt"/>
          <a:ea typeface="+mn-ea"/>
          <a:cs typeface="+mn-cs"/>
        </a:defRPr>
      </a:lvl6pPr>
      <a:lvl7pPr marL="2971800" indent="-228600" algn="l" rtl="0" eaLnBrk="1" latinLnBrk="0" hangingPunct="1">
        <a:spcBef>
          <a:spcPct val="20000"/>
        </a:spcBef>
        <a:buChar char="•"/>
        <a:defRPr kumimoji="0" lang="fr-FR" sz="2000">
          <a:solidFill>
            <a:schemeClr val="tx1"/>
          </a:solidFill>
          <a:latin typeface="+mn-lt"/>
          <a:ea typeface="+mn-ea"/>
          <a:cs typeface="+mn-cs"/>
        </a:defRPr>
      </a:lvl7pPr>
      <a:lvl8pPr marL="3429000" indent="-228600" algn="l" rtl="0" eaLnBrk="1" latinLnBrk="0" hangingPunct="1">
        <a:spcBef>
          <a:spcPct val="20000"/>
        </a:spcBef>
        <a:buChar char="•"/>
        <a:defRPr kumimoji="0" lang="fr-FR" sz="2000">
          <a:solidFill>
            <a:schemeClr val="tx1"/>
          </a:solidFill>
          <a:latin typeface="+mn-lt"/>
          <a:ea typeface="+mn-ea"/>
          <a:cs typeface="+mn-cs"/>
        </a:defRPr>
      </a:lvl8pPr>
      <a:lvl9pPr marL="3886200" indent="-228600" algn="l" rtl="0" eaLnBrk="1" latinLnBrk="0" hangingPunct="1">
        <a:spcBef>
          <a:spcPct val="20000"/>
        </a:spcBef>
        <a:buChar char="•"/>
        <a:defRPr kumimoji="0" lang="fr-FR" sz="2000">
          <a:solidFill>
            <a:schemeClr val="tx1"/>
          </a:solidFill>
          <a:latin typeface="+mn-lt"/>
          <a:ea typeface="+mn-ea"/>
          <a:cs typeface="+mn-cs"/>
        </a:defRPr>
      </a:lvl9pPr>
      <a:extLst/>
    </p:bodyStyle>
    <p:otherStyle>
      <a:lvl1pPr marL="0" algn="l" rtl="0" eaLnBrk="1" latinLnBrk="0" hangingPunct="1">
        <a:defRPr kumimoji="0" lang="fr-FR">
          <a:solidFill>
            <a:schemeClr val="tx1"/>
          </a:solidFill>
          <a:latin typeface="+mn-lt"/>
          <a:ea typeface="+mn-ea"/>
          <a:cs typeface="+mn-cs"/>
        </a:defRPr>
      </a:lvl1pPr>
      <a:lvl2pPr marL="457200" algn="l" rtl="0" eaLnBrk="1" latinLnBrk="0" hangingPunct="1">
        <a:defRPr kumimoji="0" lang="fr-FR">
          <a:solidFill>
            <a:schemeClr val="tx1"/>
          </a:solidFill>
          <a:latin typeface="+mn-lt"/>
          <a:ea typeface="+mn-ea"/>
          <a:cs typeface="+mn-cs"/>
        </a:defRPr>
      </a:lvl2pPr>
      <a:lvl3pPr marL="914400" algn="l" rtl="0" eaLnBrk="1" latinLnBrk="0" hangingPunct="1">
        <a:defRPr kumimoji="0" lang="fr-FR">
          <a:solidFill>
            <a:schemeClr val="tx1"/>
          </a:solidFill>
          <a:latin typeface="+mn-lt"/>
          <a:ea typeface="+mn-ea"/>
          <a:cs typeface="+mn-cs"/>
        </a:defRPr>
      </a:lvl3pPr>
      <a:lvl4pPr marL="1371600" algn="l" rtl="0" eaLnBrk="1" latinLnBrk="0" hangingPunct="1">
        <a:defRPr kumimoji="0" lang="fr-FR">
          <a:solidFill>
            <a:schemeClr val="tx1"/>
          </a:solidFill>
          <a:latin typeface="+mn-lt"/>
          <a:ea typeface="+mn-ea"/>
          <a:cs typeface="+mn-cs"/>
        </a:defRPr>
      </a:lvl4pPr>
      <a:lvl5pPr marL="1828800" algn="l" rtl="0" eaLnBrk="1" latinLnBrk="0" hangingPunct="1">
        <a:defRPr kumimoji="0" lang="fr-FR">
          <a:solidFill>
            <a:schemeClr val="tx1"/>
          </a:solidFill>
          <a:latin typeface="+mn-lt"/>
          <a:ea typeface="+mn-ea"/>
          <a:cs typeface="+mn-cs"/>
        </a:defRPr>
      </a:lvl5pPr>
      <a:lvl6pPr marL="2286000" algn="l" rtl="0" eaLnBrk="1" latinLnBrk="0" hangingPunct="1">
        <a:defRPr kumimoji="0" lang="fr-FR">
          <a:solidFill>
            <a:schemeClr val="tx1"/>
          </a:solidFill>
          <a:latin typeface="+mn-lt"/>
          <a:ea typeface="+mn-ea"/>
          <a:cs typeface="+mn-cs"/>
        </a:defRPr>
      </a:lvl6pPr>
      <a:lvl7pPr marL="2743200" algn="l" rtl="0" eaLnBrk="1" latinLnBrk="0" hangingPunct="1">
        <a:defRPr kumimoji="0" lang="fr-FR">
          <a:solidFill>
            <a:schemeClr val="tx1"/>
          </a:solidFill>
          <a:latin typeface="+mn-lt"/>
          <a:ea typeface="+mn-ea"/>
          <a:cs typeface="+mn-cs"/>
        </a:defRPr>
      </a:lvl7pPr>
      <a:lvl8pPr marL="3200400" algn="l" rtl="0" eaLnBrk="1" latinLnBrk="0" hangingPunct="1">
        <a:defRPr kumimoji="0" lang="fr-FR">
          <a:solidFill>
            <a:schemeClr val="tx1"/>
          </a:solidFill>
          <a:latin typeface="+mn-lt"/>
          <a:ea typeface="+mn-ea"/>
          <a:cs typeface="+mn-cs"/>
        </a:defRPr>
      </a:lvl8pPr>
      <a:lvl9pPr marL="3657600" algn="l" rtl="0" eaLnBrk="1" latinLnBrk="0" hangingPunct="1">
        <a:defRPr kumimoji="0" lang="fr-F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jpeg"/><Relationship Id="rId5" Type="http://schemas.openxmlformats.org/officeDocument/2006/relationships/image" Target="../media/image6.jpe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j0313970.jpg"/>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tretch>
            <a:fillRect/>
          </a:stretch>
        </p:blipFill>
        <p:spPr>
          <a:xfrm>
            <a:off x="4495800" y="609600"/>
            <a:ext cx="3962400" cy="2971800"/>
          </a:xfrm>
        </p:spPr>
      </p:pic>
      <p:sp>
        <p:nvSpPr>
          <p:cNvPr id="17" name="Rectangle 16"/>
          <p:cNvSpPr>
            <a:spLocks noGrp="1"/>
          </p:cNvSpPr>
          <p:nvPr>
            <p:ph type="body" sz="quarter" idx="10"/>
          </p:nvPr>
        </p:nvSpPr>
        <p:spPr>
          <a:xfrm>
            <a:off x="2895600" y="5486399"/>
            <a:ext cx="5624946" cy="866775"/>
          </a:xfrm>
        </p:spPr>
        <p:txBody>
          <a:bodyPr/>
          <a:lstStyle/>
          <a:p>
            <a:r>
              <a:rPr lang="fr-FR" dirty="0" smtClean="0"/>
              <a:t>Clémence FISCHER </a:t>
            </a:r>
          </a:p>
          <a:p>
            <a:r>
              <a:rPr lang="fr-FR" dirty="0" smtClean="0"/>
              <a:t>1AI ENSGSI</a:t>
            </a:r>
            <a:endParaRPr lang="fr-FR" dirty="0"/>
          </a:p>
        </p:txBody>
      </p:sp>
      <p:sp>
        <p:nvSpPr>
          <p:cNvPr id="7" name="Title 6"/>
          <p:cNvSpPr>
            <a:spLocks noGrp="1"/>
          </p:cNvSpPr>
          <p:nvPr>
            <p:ph type="title"/>
          </p:nvPr>
        </p:nvSpPr>
        <p:spPr>
          <a:xfrm>
            <a:off x="19050" y="4419600"/>
            <a:ext cx="8972550" cy="1066800"/>
          </a:xfrm>
        </p:spPr>
        <p:txBody>
          <a:bodyPr/>
          <a:lstStyle/>
          <a:p>
            <a:r>
              <a:rPr lang="fr-FR" dirty="0" smtClean="0"/>
              <a:t>Recette de l’auto-apprentissage</a:t>
            </a:r>
            <a:endParaRPr lang="fr-FR" dirty="0"/>
          </a:p>
        </p:txBody>
      </p:sp>
      <p:sp>
        <p:nvSpPr>
          <p:cNvPr id="2" name="ZoneTexte 1"/>
          <p:cNvSpPr txBox="1"/>
          <p:nvPr/>
        </p:nvSpPr>
        <p:spPr>
          <a:xfrm>
            <a:off x="6019800" y="3810000"/>
            <a:ext cx="2369121" cy="369332"/>
          </a:xfrm>
          <a:prstGeom prst="rect">
            <a:avLst/>
          </a:prstGeom>
          <a:noFill/>
        </p:spPr>
        <p:txBody>
          <a:bodyPr wrap="none" rtlCol="0">
            <a:spAutoFit/>
          </a:bodyPr>
          <a:lstStyle/>
          <a:p>
            <a:r>
              <a:rPr lang="fr-FR" dirty="0" smtClean="0"/>
              <a:t>Avant</a:t>
            </a:r>
            <a:r>
              <a:rPr lang="fr-FR" dirty="0" smtClean="0"/>
              <a:t>…. Et Après…</a:t>
            </a:r>
            <a:endParaRPr lang="fr-FR" dirty="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j0390471.jpg"/>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tretch>
            <a:fillRect/>
          </a:stretch>
        </p:blipFill>
        <p:spPr>
          <a:xfrm>
            <a:off x="228600" y="228600"/>
            <a:ext cx="4914889" cy="5943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sp>
        <p:nvSpPr>
          <p:cNvPr id="5" name="Text Placeholder 4"/>
          <p:cNvSpPr>
            <a:spLocks noGrp="1"/>
          </p:cNvSpPr>
          <p:nvPr>
            <p:ph type="body" sz="quarter" idx="11"/>
          </p:nvPr>
        </p:nvSpPr>
        <p:spPr>
          <a:xfrm>
            <a:off x="5486400" y="3429000"/>
            <a:ext cx="3505200" cy="3276600"/>
          </a:xfrm>
        </p:spPr>
        <p:txBody>
          <a:bodyPr/>
          <a:lstStyle/>
          <a:p>
            <a:r>
              <a:rPr lang="fr-FR" dirty="0" smtClean="0"/>
              <a:t>Liste des ingrédients : </a:t>
            </a:r>
          </a:p>
          <a:p>
            <a:endParaRPr lang="fr-FR" dirty="0" smtClean="0"/>
          </a:p>
          <a:p>
            <a:pPr marL="285750" indent="-285750">
              <a:buFontTx/>
              <a:buChar char="-"/>
            </a:pPr>
            <a:r>
              <a:rPr lang="fr-FR" dirty="0" smtClean="0"/>
              <a:t>2 personnes</a:t>
            </a:r>
          </a:p>
          <a:p>
            <a:pPr marL="285750" indent="-285750">
              <a:buFontTx/>
              <a:buChar char="-"/>
            </a:pPr>
            <a:r>
              <a:rPr lang="fr-FR" dirty="0"/>
              <a:t>u</a:t>
            </a:r>
            <a:r>
              <a:rPr lang="fr-FR" dirty="0" smtClean="0"/>
              <a:t>n grand verre de motivation</a:t>
            </a:r>
          </a:p>
          <a:p>
            <a:pPr marL="285750" indent="-285750">
              <a:buFontTx/>
              <a:buChar char="-"/>
            </a:pPr>
            <a:r>
              <a:rPr lang="fr-FR" dirty="0"/>
              <a:t> </a:t>
            </a:r>
            <a:r>
              <a:rPr lang="fr-FR" dirty="0" smtClean="0"/>
              <a:t>deux doses de passion</a:t>
            </a:r>
          </a:p>
          <a:p>
            <a:pPr marL="285750" indent="-285750">
              <a:buFontTx/>
              <a:buChar char="-"/>
            </a:pPr>
            <a:r>
              <a:rPr lang="fr-FR" dirty="0" smtClean="0"/>
              <a:t>u</a:t>
            </a:r>
            <a:r>
              <a:rPr lang="fr-FR" dirty="0" smtClean="0"/>
              <a:t>ne cuillère à café d’envie</a:t>
            </a:r>
          </a:p>
          <a:p>
            <a:pPr marL="285750" indent="-285750">
              <a:buFontTx/>
              <a:buChar char="-"/>
            </a:pPr>
            <a:r>
              <a:rPr lang="fr-FR" dirty="0"/>
              <a:t>q</a:t>
            </a:r>
            <a:r>
              <a:rPr lang="fr-FR" dirty="0" smtClean="0"/>
              <a:t>uelques graines de bonnes idées</a:t>
            </a:r>
          </a:p>
          <a:p>
            <a:pPr marL="285750" indent="-285750">
              <a:buFontTx/>
              <a:buChar char="-"/>
            </a:pPr>
            <a:r>
              <a:rPr lang="fr-FR" dirty="0"/>
              <a:t>d</a:t>
            </a:r>
            <a:r>
              <a:rPr lang="fr-FR" dirty="0" smtClean="0"/>
              <a:t>e l’organisation</a:t>
            </a:r>
          </a:p>
          <a:p>
            <a:pPr marL="285750" indent="-285750">
              <a:buFontTx/>
              <a:buChar char="-"/>
            </a:pPr>
            <a:r>
              <a:rPr lang="fr-FR" dirty="0"/>
              <a:t>d</a:t>
            </a:r>
            <a:r>
              <a:rPr lang="fr-FR" dirty="0" smtClean="0"/>
              <a:t>e la planification</a:t>
            </a:r>
          </a:p>
          <a:p>
            <a:pPr marL="285750" indent="-285750">
              <a:buFontTx/>
              <a:buChar char="-"/>
            </a:pPr>
            <a:r>
              <a:rPr lang="fr-FR" dirty="0"/>
              <a:t>u</a:t>
            </a:r>
            <a:r>
              <a:rPr lang="fr-FR" dirty="0" smtClean="0"/>
              <a:t>n peu de réflexion</a:t>
            </a:r>
          </a:p>
          <a:p>
            <a:pPr marL="285750" indent="-285750">
              <a:buFontTx/>
              <a:buChar char="-"/>
            </a:pPr>
            <a:endParaRPr lang="fr-FR" dirty="0"/>
          </a:p>
          <a:p>
            <a:endParaRPr lang="fr-FR" dirty="0" smtClean="0"/>
          </a:p>
          <a:p>
            <a:endParaRPr lang="fr-FR" dirty="0"/>
          </a:p>
          <a:p>
            <a:endParaRPr lang="fr-FR" dirty="0" smtClean="0"/>
          </a:p>
          <a:p>
            <a:endParaRPr lang="fr-FR" dirty="0"/>
          </a:p>
          <a:p>
            <a:endParaRPr lang="fr-FR" dirty="0" smtClean="0"/>
          </a:p>
          <a:p>
            <a:endParaRPr lang="fr-FR" dirty="0" smtClean="0"/>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p:cNvSpPr>
          <p:nvPr>
            <p:ph type="body" sz="quarter" idx="14"/>
          </p:nvPr>
        </p:nvSpPr>
        <p:spPr/>
        <p:txBody>
          <a:bodyPr>
            <a:normAutofit fontScale="85000" lnSpcReduction="20000"/>
          </a:bodyPr>
          <a:lstStyle>
            <a:extLst/>
          </a:lstStyle>
          <a:p>
            <a:pPr marL="0" indent="0"/>
            <a:r>
              <a:rPr lang="fr-FR" dirty="0" smtClean="0"/>
              <a:t>Au début de l’année, avec mon bin</a:t>
            </a:r>
            <a:r>
              <a:rPr lang="fr-FR" dirty="0" smtClean="0"/>
              <a:t>ôme, nous a avons tout d’abord tester plusieurs  activités pour voir les domaines qui nous intéressaient et nos passion commune pour que nous puissions apprendre tout en s’amusant sur des thèmes que nous aimions tous les deux.</a:t>
            </a:r>
            <a:endParaRPr lang="fr-FR" dirty="0"/>
          </a:p>
        </p:txBody>
      </p:sp>
      <p:pic>
        <p:nvPicPr>
          <p:cNvPr id="7" name="sunflower_j0262344.png"/>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tretch>
            <a:fillRect/>
          </a:stretch>
        </p:blipFill>
        <p:spPr>
          <a:xfrm>
            <a:off x="742950" y="533400"/>
            <a:ext cx="2305050" cy="3073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pic>
        <p:nvPicPr>
          <p:cNvPr id="9" name="j0313979.jpg"/>
          <p:cNvPicPr>
            <a:picLocks noGrp="1" noChangeAspect="1"/>
          </p:cNvPicPr>
          <p:nvPr>
            <p:ph type="pic" sz="quarter" idx="15"/>
          </p:nvPr>
        </p:nvPicPr>
        <p:blipFill>
          <a:blip r:embed="rId4" cstate="print">
            <a:extLst>
              <a:ext uri="{28A0092B-C50C-407E-A947-70E740481C1C}">
                <a14:useLocalDpi xmlns:a14="http://schemas.microsoft.com/office/drawing/2010/main" val="0"/>
              </a:ext>
            </a:extLst>
          </a:blip>
          <a:stretch>
            <a:fillRect/>
          </a:stretch>
        </p:blipFill>
        <p:spPr>
          <a:xfrm>
            <a:off x="3276600" y="533400"/>
            <a:ext cx="2555367" cy="3124200"/>
          </a:xfrm>
        </p:spPr>
      </p:pic>
      <p:pic>
        <p:nvPicPr>
          <p:cNvPr id="8" name="j0313971.jpg"/>
          <p:cNvPicPr>
            <a:picLocks noGrp="1" noChangeAspect="1"/>
          </p:cNvPicPr>
          <p:nvPr>
            <p:ph type="pic" sz="quarter" idx="16"/>
          </p:nvPr>
        </p:nvPicPr>
        <p:blipFill>
          <a:blip r:embed="rId5" cstate="print">
            <a:extLst>
              <a:ext uri="{28A0092B-C50C-407E-A947-70E740481C1C}">
                <a14:useLocalDpi xmlns:a14="http://schemas.microsoft.com/office/drawing/2010/main" val="0"/>
              </a:ext>
            </a:extLst>
          </a:blip>
          <a:stretch>
            <a:fillRect/>
          </a:stretch>
        </p:blipFill>
        <p:spPr>
          <a:xfrm>
            <a:off x="6019800" y="533400"/>
            <a:ext cx="2305050" cy="3073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sp>
        <p:nvSpPr>
          <p:cNvPr id="10" name="Title 9"/>
          <p:cNvSpPr>
            <a:spLocks noGrp="1"/>
          </p:cNvSpPr>
          <p:nvPr>
            <p:ph type="title"/>
          </p:nvPr>
        </p:nvSpPr>
        <p:spPr/>
        <p:txBody>
          <a:bodyPr>
            <a:normAutofit fontScale="90000"/>
          </a:bodyPr>
          <a:lstStyle/>
          <a:p>
            <a:r>
              <a:rPr lang="fr-FR" dirty="0" smtClean="0"/>
              <a:t>Mélanger deux personnes et rajouter petit à petit deux doses de passion jusqu’à obtenir un mélange uniforme.</a:t>
            </a:r>
            <a:endParaRPr lang="fr-FR" dirty="0"/>
          </a:p>
        </p:txBody>
      </p:sp>
      <p:sp>
        <p:nvSpPr>
          <p:cNvPr id="4" name="ZoneTexte 3"/>
          <p:cNvSpPr txBox="1"/>
          <p:nvPr/>
        </p:nvSpPr>
        <p:spPr>
          <a:xfrm rot="17476164">
            <a:off x="4367734" y="733796"/>
            <a:ext cx="762000" cy="246221"/>
          </a:xfrm>
          <a:prstGeom prst="rect">
            <a:avLst/>
          </a:prstGeom>
          <a:noFill/>
        </p:spPr>
        <p:txBody>
          <a:bodyPr wrap="square" rtlCol="0">
            <a:spAutoFit/>
          </a:bodyPr>
          <a:lstStyle/>
          <a:p>
            <a:r>
              <a:rPr lang="fr-FR" sz="1000" dirty="0" smtClean="0"/>
              <a:t>P-H</a:t>
            </a:r>
            <a:endParaRPr lang="fr-FR" sz="1000" dirty="0"/>
          </a:p>
        </p:txBody>
      </p:sp>
      <p:sp>
        <p:nvSpPr>
          <p:cNvPr id="5" name="ZoneTexte 4"/>
          <p:cNvSpPr txBox="1"/>
          <p:nvPr/>
        </p:nvSpPr>
        <p:spPr>
          <a:xfrm rot="17863533">
            <a:off x="4547006" y="1120257"/>
            <a:ext cx="786029" cy="246221"/>
          </a:xfrm>
          <a:prstGeom prst="rect">
            <a:avLst/>
          </a:prstGeom>
          <a:noFill/>
        </p:spPr>
        <p:txBody>
          <a:bodyPr wrap="square" rtlCol="0">
            <a:spAutoFit/>
          </a:bodyPr>
          <a:lstStyle/>
          <a:p>
            <a:r>
              <a:rPr lang="fr-FR" sz="1000" dirty="0" smtClean="0"/>
              <a:t>Passion</a:t>
            </a:r>
            <a:endParaRPr lang="fr-FR" sz="1000" dirty="0"/>
          </a:p>
        </p:txBody>
      </p:sp>
      <p:sp>
        <p:nvSpPr>
          <p:cNvPr id="12" name="ZoneTexte 11"/>
          <p:cNvSpPr txBox="1"/>
          <p:nvPr/>
        </p:nvSpPr>
        <p:spPr>
          <a:xfrm rot="17819220">
            <a:off x="4987387" y="1135325"/>
            <a:ext cx="969599" cy="246221"/>
          </a:xfrm>
          <a:prstGeom prst="rect">
            <a:avLst/>
          </a:prstGeom>
          <a:noFill/>
        </p:spPr>
        <p:txBody>
          <a:bodyPr wrap="square" rtlCol="0">
            <a:spAutoFit/>
          </a:bodyPr>
          <a:lstStyle/>
          <a:p>
            <a:r>
              <a:rPr lang="fr-FR" sz="1000" dirty="0" smtClean="0"/>
              <a:t>Motivation</a:t>
            </a:r>
            <a:endParaRPr lang="fr-FR" sz="1000" dirty="0"/>
          </a:p>
        </p:txBody>
      </p:sp>
      <p:sp>
        <p:nvSpPr>
          <p:cNvPr id="13" name="ZoneTexte 12"/>
          <p:cNvSpPr txBox="1"/>
          <p:nvPr/>
        </p:nvSpPr>
        <p:spPr>
          <a:xfrm rot="17476164">
            <a:off x="4824934" y="657596"/>
            <a:ext cx="762000" cy="246221"/>
          </a:xfrm>
          <a:prstGeom prst="rect">
            <a:avLst/>
          </a:prstGeom>
          <a:noFill/>
        </p:spPr>
        <p:txBody>
          <a:bodyPr wrap="square" rtlCol="0">
            <a:spAutoFit/>
          </a:bodyPr>
          <a:lstStyle/>
          <a:p>
            <a:r>
              <a:rPr lang="fr-FR" sz="1000" dirty="0" err="1" smtClean="0"/>
              <a:t>Clem</a:t>
            </a:r>
            <a:endParaRPr lang="fr-FR" sz="1000" dirty="0"/>
          </a:p>
        </p:txBody>
      </p:sp>
      <p:sp>
        <p:nvSpPr>
          <p:cNvPr id="2" name="Flèche courbée vers le bas 1"/>
          <p:cNvSpPr/>
          <p:nvPr/>
        </p:nvSpPr>
        <p:spPr>
          <a:xfrm rot="4984387">
            <a:off x="4554339" y="1453533"/>
            <a:ext cx="1740723" cy="738859"/>
          </a:xfrm>
          <a:prstGeom prst="curvedDownArrow">
            <a:avLst/>
          </a:prstGeom>
          <a:solidFill>
            <a:srgbClr val="00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chemeClr val="tx1"/>
              </a:solidFill>
            </a:endParaRPr>
          </a:p>
        </p:txBody>
      </p:sp>
    </p:spTree>
  </p:cSld>
  <p:clrMapOvr>
    <a:masterClrMapping/>
  </p:clrMapOvr>
  <p:transition xmlns:p14="http://schemas.microsoft.com/office/powerpoint/2010/mai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ctangle 3"/>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tretch>
            <a:fillRect/>
          </a:stretch>
        </p:blipFill>
        <p:spPr>
          <a:xfrm>
            <a:off x="304800" y="762000"/>
            <a:ext cx="4700905" cy="5279518"/>
          </a:xfrm>
          <a:prstGeom prst="rect">
            <a:avLst/>
          </a:prstGeom>
          <a:noFill/>
          <a:ln w="76200" cap="sq" cmpd="sng" algn="ctr">
            <a:solidFill>
              <a:schemeClr val="tx1"/>
            </a:solidFill>
            <a:prstDash val="solid"/>
            <a:miter lim="800000"/>
          </a:ln>
          <a:effectLst/>
        </p:spPr>
      </p:pic>
      <p:sp>
        <p:nvSpPr>
          <p:cNvPr id="3" name="W¥ل云玗İαЂÕØÚáÛ丫:Téxt Plàçèhòlðêr 表¥鷗字㌍_W 2"/>
          <p:cNvSpPr>
            <a:spLocks noGrp="1"/>
          </p:cNvSpPr>
          <p:nvPr>
            <p:ph type="body" sz="quarter" idx="11"/>
          </p:nvPr>
        </p:nvSpPr>
        <p:spPr>
          <a:xfrm>
            <a:off x="5181600" y="3276600"/>
            <a:ext cx="3505200" cy="3200400"/>
          </a:xfrm>
        </p:spPr>
        <p:txBody>
          <a:bodyPr/>
          <a:lstStyle>
            <a:extLst/>
          </a:lstStyle>
          <a:p>
            <a:r>
              <a:rPr lang="fr-FR" sz="1000" dirty="0"/>
              <a:t>Nous avons remarqué alors que notre objectif principal était d’acquérir de nouveaux mots de vocabulaire pour progresser en Anglais et nous souhaitions que ceux-ci puissent nous servir plus tard et donc qu’ils soient dans le registre de ce que nous apprenons au GSI.</a:t>
            </a:r>
          </a:p>
          <a:p>
            <a:r>
              <a:rPr lang="fr-FR" sz="1000" dirty="0"/>
              <a:t>Par ailleurs, notre but était non seulement d’apprendre de nouveaux mots mais de les retenir le plus longtemps possible et non pas juste le temps de la lecture de celui-ci.</a:t>
            </a:r>
          </a:p>
          <a:p>
            <a:r>
              <a:rPr lang="fr-FR" sz="1000" dirty="0"/>
              <a:t>Notre but a alors été de concilier notre volonté d’apprendre de nouveaux mots de vocabulaire, tout en faisant participer nos camarades et cela sous forme d’un jeu.</a:t>
            </a:r>
          </a:p>
          <a:p>
            <a:r>
              <a:rPr lang="fr-FR" sz="1000" dirty="0"/>
              <a:t>Pour finir, nous avons voulu que notre apprentissage puisse se faire dans un lieu convivial où tous et toutes avions envie d’aller pour que le plaisir se mêle à </a:t>
            </a:r>
            <a:r>
              <a:rPr lang="fr-FR" sz="1000" dirty="0" smtClean="0"/>
              <a:t>l’apprentissage.</a:t>
            </a:r>
            <a:endParaRPr lang="fr-FR" sz="1000" dirty="0" smtClean="0"/>
          </a:p>
        </p:txBody>
      </p:sp>
      <p:sp>
        <p:nvSpPr>
          <p:cNvPr id="5" name="Title 9"/>
          <p:cNvSpPr txBox="1">
            <a:spLocks/>
          </p:cNvSpPr>
          <p:nvPr/>
        </p:nvSpPr>
        <p:spPr>
          <a:xfrm>
            <a:off x="5257800" y="457200"/>
            <a:ext cx="3285930" cy="2971800"/>
          </a:xfrm>
          <a:prstGeom prst="rect">
            <a:avLst/>
          </a:prstGeom>
        </p:spPr>
        <p:txBody>
          <a:bodyPr>
            <a:normAutofit fontScale="97500"/>
          </a:bodyPr>
          <a:lstStyle>
            <a:lvl1pPr algn="l" rtl="0" eaLnBrk="1" latinLnBrk="0" hangingPunct="1">
              <a:spcBef>
                <a:spcPct val="0"/>
              </a:spcBef>
              <a:buNone/>
              <a:defRPr kumimoji="0" lang="fr-FR"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fr-FR">
                <a:solidFill>
                  <a:schemeClr val="tx2"/>
                </a:solidFill>
              </a:defRPr>
            </a:lvl2pPr>
            <a:lvl3pPr eaLnBrk="1" latinLnBrk="0" hangingPunct="1">
              <a:defRPr kumimoji="0" lang="fr-FR">
                <a:solidFill>
                  <a:schemeClr val="tx2"/>
                </a:solidFill>
              </a:defRPr>
            </a:lvl3pPr>
            <a:lvl4pPr eaLnBrk="1" latinLnBrk="0" hangingPunct="1">
              <a:defRPr kumimoji="0" lang="fr-FR">
                <a:solidFill>
                  <a:schemeClr val="tx2"/>
                </a:solidFill>
              </a:defRPr>
            </a:lvl4pPr>
            <a:lvl5pPr eaLnBrk="1" latinLnBrk="0" hangingPunct="1">
              <a:defRPr kumimoji="0" lang="fr-FR">
                <a:solidFill>
                  <a:schemeClr val="tx2"/>
                </a:solidFill>
              </a:defRPr>
            </a:lvl5pPr>
            <a:lvl6pPr eaLnBrk="1" latinLnBrk="0" hangingPunct="1">
              <a:defRPr kumimoji="0" lang="fr-FR">
                <a:solidFill>
                  <a:schemeClr val="tx2"/>
                </a:solidFill>
              </a:defRPr>
            </a:lvl6pPr>
            <a:lvl7pPr eaLnBrk="1" latinLnBrk="0" hangingPunct="1">
              <a:defRPr kumimoji="0" lang="fr-FR">
                <a:solidFill>
                  <a:schemeClr val="tx2"/>
                </a:solidFill>
              </a:defRPr>
            </a:lvl7pPr>
            <a:lvl8pPr eaLnBrk="1" latinLnBrk="0" hangingPunct="1">
              <a:defRPr kumimoji="0" lang="fr-FR">
                <a:solidFill>
                  <a:schemeClr val="tx2"/>
                </a:solidFill>
              </a:defRPr>
            </a:lvl8pPr>
            <a:lvl9pPr eaLnBrk="1" latinLnBrk="0" hangingPunct="1">
              <a:defRPr kumimoji="0" lang="fr-FR">
                <a:solidFill>
                  <a:schemeClr val="tx2"/>
                </a:solidFill>
              </a:defRPr>
            </a:lvl9pPr>
            <a:extLst/>
          </a:lstStyle>
          <a:p>
            <a:endParaRPr lang="fr-FR" dirty="0"/>
          </a:p>
        </p:txBody>
      </p:sp>
      <p:sp>
        <p:nvSpPr>
          <p:cNvPr id="6" name="Title 9"/>
          <p:cNvSpPr txBox="1">
            <a:spLocks/>
          </p:cNvSpPr>
          <p:nvPr/>
        </p:nvSpPr>
        <p:spPr>
          <a:xfrm>
            <a:off x="5410200" y="228600"/>
            <a:ext cx="3124200" cy="3352800"/>
          </a:xfrm>
          <a:prstGeom prst="rect">
            <a:avLst/>
          </a:prstGeom>
        </p:spPr>
        <p:txBody>
          <a:bodyPr>
            <a:normAutofit fontScale="75000" lnSpcReduction="20000"/>
          </a:bodyPr>
          <a:lstStyle>
            <a:lvl1pPr algn="l" rtl="0" eaLnBrk="1" latinLnBrk="0" hangingPunct="1">
              <a:spcBef>
                <a:spcPct val="0"/>
              </a:spcBef>
              <a:buNone/>
              <a:defRPr kumimoji="0" lang="fr-FR"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fr-FR">
                <a:solidFill>
                  <a:schemeClr val="tx2"/>
                </a:solidFill>
              </a:defRPr>
            </a:lvl2pPr>
            <a:lvl3pPr eaLnBrk="1" latinLnBrk="0" hangingPunct="1">
              <a:defRPr kumimoji="0" lang="fr-FR">
                <a:solidFill>
                  <a:schemeClr val="tx2"/>
                </a:solidFill>
              </a:defRPr>
            </a:lvl3pPr>
            <a:lvl4pPr eaLnBrk="1" latinLnBrk="0" hangingPunct="1">
              <a:defRPr kumimoji="0" lang="fr-FR">
                <a:solidFill>
                  <a:schemeClr val="tx2"/>
                </a:solidFill>
              </a:defRPr>
            </a:lvl4pPr>
            <a:lvl5pPr eaLnBrk="1" latinLnBrk="0" hangingPunct="1">
              <a:defRPr kumimoji="0" lang="fr-FR">
                <a:solidFill>
                  <a:schemeClr val="tx2"/>
                </a:solidFill>
              </a:defRPr>
            </a:lvl5pPr>
            <a:lvl6pPr eaLnBrk="1" latinLnBrk="0" hangingPunct="1">
              <a:defRPr kumimoji="0" lang="fr-FR">
                <a:solidFill>
                  <a:schemeClr val="tx2"/>
                </a:solidFill>
              </a:defRPr>
            </a:lvl6pPr>
            <a:lvl7pPr eaLnBrk="1" latinLnBrk="0" hangingPunct="1">
              <a:defRPr kumimoji="0" lang="fr-FR">
                <a:solidFill>
                  <a:schemeClr val="tx2"/>
                </a:solidFill>
              </a:defRPr>
            </a:lvl7pPr>
            <a:lvl8pPr eaLnBrk="1" latinLnBrk="0" hangingPunct="1">
              <a:defRPr kumimoji="0" lang="fr-FR">
                <a:solidFill>
                  <a:schemeClr val="tx2"/>
                </a:solidFill>
              </a:defRPr>
            </a:lvl8pPr>
            <a:lvl9pPr eaLnBrk="1" latinLnBrk="0" hangingPunct="1">
              <a:defRPr kumimoji="0" lang="fr-FR">
                <a:solidFill>
                  <a:schemeClr val="tx2"/>
                </a:solidFill>
              </a:defRPr>
            </a:lvl9pPr>
            <a:extLst/>
          </a:lstStyle>
          <a:p>
            <a:r>
              <a:rPr lang="fr-FR" dirty="0" smtClean="0"/>
              <a:t>Ajouter à cel</a:t>
            </a:r>
            <a:r>
              <a:rPr lang="fr-FR" dirty="0" smtClean="0"/>
              <a:t>a</a:t>
            </a:r>
            <a:r>
              <a:rPr lang="fr-FR" dirty="0" smtClean="0"/>
              <a:t> une cuillerée a café d ’envie et un verre de motivation.</a:t>
            </a:r>
          </a:p>
          <a:p>
            <a:r>
              <a:rPr lang="fr-FR" dirty="0" smtClean="0"/>
              <a:t>Puis, laissé reposer jusqu’à obtenir un ou plusieurs objectifs. </a:t>
            </a:r>
            <a:endParaRPr lang="fr-FR" dirty="0"/>
          </a:p>
        </p:txBody>
      </p:sp>
      <p:sp>
        <p:nvSpPr>
          <p:cNvPr id="2" name="ZoneTexte 1"/>
          <p:cNvSpPr txBox="1"/>
          <p:nvPr/>
        </p:nvSpPr>
        <p:spPr>
          <a:xfrm>
            <a:off x="533400" y="2057400"/>
            <a:ext cx="1295400" cy="369332"/>
          </a:xfrm>
          <a:prstGeom prst="rect">
            <a:avLst/>
          </a:prstGeom>
          <a:noFill/>
        </p:spPr>
        <p:txBody>
          <a:bodyPr wrap="square" rtlCol="0">
            <a:spAutoFit/>
          </a:bodyPr>
          <a:lstStyle/>
          <a:p>
            <a:r>
              <a:rPr lang="fr-FR" dirty="0" smtClean="0"/>
              <a:t>ENVIE</a:t>
            </a:r>
            <a:endParaRPr lang="fr-FR" dirty="0"/>
          </a:p>
        </p:txBody>
      </p:sp>
      <p:cxnSp>
        <p:nvCxnSpPr>
          <p:cNvPr id="10" name="Connecteur droit avec flèche 9"/>
          <p:cNvCxnSpPr/>
          <p:nvPr/>
        </p:nvCxnSpPr>
        <p:spPr>
          <a:xfrm>
            <a:off x="1143000" y="2438400"/>
            <a:ext cx="0" cy="1066800"/>
          </a:xfrm>
          <a:prstGeom prst="straightConnector1">
            <a:avLst/>
          </a:prstGeom>
          <a:ln w="28575" cmpd="sng">
            <a:solidFill>
              <a:srgbClr val="FFFFFF"/>
            </a:solidFill>
            <a:tailEnd type="arrow"/>
          </a:ln>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a:off x="685800" y="5257800"/>
            <a:ext cx="1828800" cy="369332"/>
          </a:xfrm>
          <a:prstGeom prst="rect">
            <a:avLst/>
          </a:prstGeom>
          <a:noFill/>
        </p:spPr>
        <p:txBody>
          <a:bodyPr wrap="square" rtlCol="0">
            <a:spAutoFit/>
          </a:bodyPr>
          <a:lstStyle/>
          <a:p>
            <a:r>
              <a:rPr lang="fr-FR" dirty="0" smtClean="0"/>
              <a:t>MOTIVATION</a:t>
            </a:r>
            <a:endParaRPr lang="fr-FR" dirty="0"/>
          </a:p>
        </p:txBody>
      </p:sp>
      <p:cxnSp>
        <p:nvCxnSpPr>
          <p:cNvPr id="13" name="Connecteur droit avec flèche 12"/>
          <p:cNvCxnSpPr>
            <a:stCxn id="11" idx="0"/>
          </p:cNvCxnSpPr>
          <p:nvPr/>
        </p:nvCxnSpPr>
        <p:spPr>
          <a:xfrm flipH="1" flipV="1">
            <a:off x="990600" y="4191000"/>
            <a:ext cx="609600" cy="1066800"/>
          </a:xfrm>
          <a:prstGeom prst="straightConnector1">
            <a:avLst/>
          </a:prstGeom>
          <a:ln>
            <a:solidFill>
              <a:srgbClr val="FFFFFF"/>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Octagon 9"/>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tretch>
            <a:fillRect/>
          </a:stretch>
        </p:blipFill>
        <p:spPr>
          <a:xfrm>
            <a:off x="5943600" y="228600"/>
            <a:ext cx="2895600" cy="3581400"/>
          </a:xfrm>
          <a:prstGeom prst="rect">
            <a:avLst/>
          </a:prstGeom>
          <a:noFill/>
          <a:ln w="19050" cap="rnd" cmpd="sng" algn="ctr">
            <a:solidFill>
              <a:schemeClr val="tx1"/>
            </a:solidFill>
            <a:prstDash val="solid"/>
            <a:miter lim="800000"/>
          </a:ln>
          <a:effectLst>
            <a:innerShdw blurRad="50800" dist="50800" dir="13500000">
              <a:srgbClr val="000000">
                <a:alpha val="60000"/>
              </a:srgbClr>
            </a:innerShdw>
          </a:effectLst>
        </p:spPr>
      </p:pic>
      <p:sp>
        <p:nvSpPr>
          <p:cNvPr id="11" name="W¥ل云玗İαЂÕØÚáÛ丫:Téxt Plàçèhòlðêr 表¥鷗字㌍_W 10"/>
          <p:cNvSpPr>
            <a:spLocks noGrp="1"/>
          </p:cNvSpPr>
          <p:nvPr>
            <p:ph type="body" sz="quarter" idx="13"/>
          </p:nvPr>
        </p:nvSpPr>
        <p:spPr>
          <a:xfrm>
            <a:off x="228600" y="5092700"/>
            <a:ext cx="8610600" cy="1752600"/>
          </a:xfrm>
        </p:spPr>
        <p:txBody>
          <a:bodyPr/>
          <a:lstStyle>
            <a:extLst/>
          </a:lstStyle>
          <a:p>
            <a:r>
              <a:rPr lang="fr-FR" dirty="0"/>
              <a:t>L</a:t>
            </a:r>
            <a:r>
              <a:rPr lang="fr-FR" dirty="0" smtClean="0"/>
              <a:t>e </a:t>
            </a:r>
            <a:r>
              <a:rPr lang="fr-FR" dirty="0"/>
              <a:t>jeu de la </a:t>
            </a:r>
            <a:r>
              <a:rPr lang="fr-FR" dirty="0" err="1"/>
              <a:t>K’fêt</a:t>
            </a:r>
            <a:r>
              <a:rPr lang="fr-FR" dirty="0"/>
              <a:t> </a:t>
            </a:r>
            <a:r>
              <a:rPr lang="fr-FR" dirty="0" smtClean="0"/>
              <a:t>nous est alors venu </a:t>
            </a:r>
            <a:r>
              <a:rPr lang="fr-FR" dirty="0"/>
              <a:t>à l’idée lors de la séance de créativité dédiée à l’auto-apprentissage</a:t>
            </a:r>
            <a:r>
              <a:rPr lang="fr-FR" dirty="0" smtClean="0"/>
              <a:t>. </a:t>
            </a:r>
            <a:r>
              <a:rPr lang="fr-FR" dirty="0" smtClean="0"/>
              <a:t>C</a:t>
            </a:r>
            <a:r>
              <a:rPr lang="fr-FR" dirty="0" smtClean="0"/>
              <a:t>e jeu nous as permis de concilier nos envies et nos objectifs.</a:t>
            </a:r>
            <a:endParaRPr lang="fr-FR" dirty="0" smtClean="0"/>
          </a:p>
        </p:txBody>
      </p:sp>
      <p:pic>
        <p:nvPicPr>
          <p:cNvPr id="9" name="mnts-sky.png"/>
          <p:cNvPicPr>
            <a:picLocks noGrp="1" noChangeAspect="1"/>
          </p:cNvPicPr>
          <p:nvPr>
            <p:ph type="pic" sz="quarter" idx="10"/>
          </p:nvPr>
        </p:nvPicPr>
        <p:blipFill>
          <a:blip r:embed="rId4" cstate="print">
            <a:extLst>
              <a:ext uri="{28A0092B-C50C-407E-A947-70E740481C1C}">
                <a14:useLocalDpi xmlns:a14="http://schemas.microsoft.com/office/drawing/2010/main" val="0"/>
              </a:ext>
            </a:extLst>
          </a:blip>
          <a:stretch>
            <a:fillRect/>
          </a:stretch>
        </p:blipFill>
        <p:spPr>
          <a:xfrm>
            <a:off x="457200" y="228600"/>
            <a:ext cx="4800600" cy="3600450"/>
          </a:xfrm>
          <a:prstGeom prst="rect">
            <a:avLst/>
          </a:prstGeom>
          <a:noFill/>
          <a:ln w="3175" cap="sq" cmpd="sng" algn="ctr">
            <a:noFill/>
            <a:prstDash val="solid"/>
            <a:miter lim="800000"/>
          </a:ln>
          <a:effectLst>
            <a:outerShdw blurRad="50800" dist="50800" dir="2700000" algn="tl" rotWithShape="0">
              <a:srgbClr val="000000">
                <a:alpha val="70000"/>
              </a:srgbClr>
            </a:outerShdw>
          </a:effectLst>
        </p:spPr>
      </p:pic>
      <p:sp>
        <p:nvSpPr>
          <p:cNvPr id="6" name="Title 9"/>
          <p:cNvSpPr txBox="1">
            <a:spLocks/>
          </p:cNvSpPr>
          <p:nvPr/>
        </p:nvSpPr>
        <p:spPr>
          <a:xfrm>
            <a:off x="152400" y="3886200"/>
            <a:ext cx="8382000" cy="1143000"/>
          </a:xfrm>
          <a:prstGeom prst="rect">
            <a:avLst/>
          </a:prstGeom>
        </p:spPr>
        <p:txBody>
          <a:bodyPr>
            <a:normAutofit fontScale="90000"/>
          </a:bodyPr>
          <a:lstStyle>
            <a:lvl1pPr algn="l" rtl="0" eaLnBrk="1" latinLnBrk="0" hangingPunct="1">
              <a:spcBef>
                <a:spcPct val="0"/>
              </a:spcBef>
              <a:buNone/>
              <a:defRPr kumimoji="0" lang="fr-FR"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fr-FR">
                <a:solidFill>
                  <a:schemeClr val="tx2"/>
                </a:solidFill>
              </a:defRPr>
            </a:lvl2pPr>
            <a:lvl3pPr eaLnBrk="1" latinLnBrk="0" hangingPunct="1">
              <a:defRPr kumimoji="0" lang="fr-FR">
                <a:solidFill>
                  <a:schemeClr val="tx2"/>
                </a:solidFill>
              </a:defRPr>
            </a:lvl3pPr>
            <a:lvl4pPr eaLnBrk="1" latinLnBrk="0" hangingPunct="1">
              <a:defRPr kumimoji="0" lang="fr-FR">
                <a:solidFill>
                  <a:schemeClr val="tx2"/>
                </a:solidFill>
              </a:defRPr>
            </a:lvl4pPr>
            <a:lvl5pPr eaLnBrk="1" latinLnBrk="0" hangingPunct="1">
              <a:defRPr kumimoji="0" lang="fr-FR">
                <a:solidFill>
                  <a:schemeClr val="tx2"/>
                </a:solidFill>
              </a:defRPr>
            </a:lvl5pPr>
            <a:lvl6pPr eaLnBrk="1" latinLnBrk="0" hangingPunct="1">
              <a:defRPr kumimoji="0" lang="fr-FR">
                <a:solidFill>
                  <a:schemeClr val="tx2"/>
                </a:solidFill>
              </a:defRPr>
            </a:lvl6pPr>
            <a:lvl7pPr eaLnBrk="1" latinLnBrk="0" hangingPunct="1">
              <a:defRPr kumimoji="0" lang="fr-FR">
                <a:solidFill>
                  <a:schemeClr val="tx2"/>
                </a:solidFill>
              </a:defRPr>
            </a:lvl7pPr>
            <a:lvl8pPr eaLnBrk="1" latinLnBrk="0" hangingPunct="1">
              <a:defRPr kumimoji="0" lang="fr-FR">
                <a:solidFill>
                  <a:schemeClr val="tx2"/>
                </a:solidFill>
              </a:defRPr>
            </a:lvl8pPr>
            <a:lvl9pPr eaLnBrk="1" latinLnBrk="0" hangingPunct="1">
              <a:defRPr kumimoji="0" lang="fr-FR">
                <a:solidFill>
                  <a:schemeClr val="tx2"/>
                </a:solidFill>
              </a:defRPr>
            </a:lvl9pPr>
            <a:extLst/>
          </a:lstStyle>
          <a:p>
            <a:r>
              <a:rPr lang="fr-FR" dirty="0" smtClean="0"/>
              <a:t>Verser un peu de réflexion et quelques graines de bonnes idées.</a:t>
            </a:r>
            <a:endParaRPr lang="fr-FR" dirty="0"/>
          </a:p>
        </p:txBody>
      </p:sp>
      <p:sp>
        <p:nvSpPr>
          <p:cNvPr id="3" name="ZoneTexte 2"/>
          <p:cNvSpPr txBox="1"/>
          <p:nvPr/>
        </p:nvSpPr>
        <p:spPr>
          <a:xfrm rot="1959856">
            <a:off x="7162800" y="1273061"/>
            <a:ext cx="990600" cy="261610"/>
          </a:xfrm>
          <a:prstGeom prst="rect">
            <a:avLst/>
          </a:prstGeom>
          <a:noFill/>
        </p:spPr>
        <p:txBody>
          <a:bodyPr wrap="square" rtlCol="0">
            <a:spAutoFit/>
          </a:bodyPr>
          <a:lstStyle/>
          <a:p>
            <a:r>
              <a:rPr lang="fr-FR" sz="1100" dirty="0" smtClean="0">
                <a:cs typeface="Brush Script MT Italic"/>
              </a:rPr>
              <a:t>IDEES</a:t>
            </a:r>
            <a:endParaRPr lang="fr-FR" sz="1100" dirty="0">
              <a:cs typeface="Brush Script MT Italic"/>
            </a:endParaRPr>
          </a:p>
        </p:txBody>
      </p:sp>
      <p:sp>
        <p:nvSpPr>
          <p:cNvPr id="12" name="ZoneTexte 11"/>
          <p:cNvSpPr txBox="1"/>
          <p:nvPr/>
        </p:nvSpPr>
        <p:spPr>
          <a:xfrm rot="4336480">
            <a:off x="7319999" y="2061831"/>
            <a:ext cx="990600" cy="261610"/>
          </a:xfrm>
          <a:prstGeom prst="rect">
            <a:avLst/>
          </a:prstGeom>
          <a:noFill/>
        </p:spPr>
        <p:txBody>
          <a:bodyPr wrap="square" rtlCol="0">
            <a:spAutoFit/>
          </a:bodyPr>
          <a:lstStyle/>
          <a:p>
            <a:r>
              <a:rPr lang="fr-FR" sz="1100" dirty="0" smtClean="0">
                <a:cs typeface="Brush Script MT Italic"/>
              </a:rPr>
              <a:t>IDEES</a:t>
            </a:r>
            <a:endParaRPr lang="fr-FR" sz="1100" dirty="0">
              <a:cs typeface="Brush Script MT Italic"/>
            </a:endParaRPr>
          </a:p>
        </p:txBody>
      </p:sp>
      <p:sp>
        <p:nvSpPr>
          <p:cNvPr id="14" name="ZoneTexte 13"/>
          <p:cNvSpPr txBox="1"/>
          <p:nvPr/>
        </p:nvSpPr>
        <p:spPr>
          <a:xfrm rot="15776197">
            <a:off x="6729231" y="1634324"/>
            <a:ext cx="1092552" cy="261610"/>
          </a:xfrm>
          <a:prstGeom prst="rect">
            <a:avLst/>
          </a:prstGeom>
          <a:noFill/>
        </p:spPr>
        <p:txBody>
          <a:bodyPr wrap="square" rtlCol="0">
            <a:spAutoFit/>
          </a:bodyPr>
          <a:lstStyle/>
          <a:p>
            <a:r>
              <a:rPr lang="fr-FR" sz="1100" dirty="0" smtClean="0">
                <a:cs typeface="Brush Script MT Italic"/>
              </a:rPr>
              <a:t>IDEES</a:t>
            </a:r>
            <a:endParaRPr lang="fr-FR" sz="1100" dirty="0">
              <a:cs typeface="Brush Script MT Italic"/>
            </a:endParaRPr>
          </a:p>
        </p:txBody>
      </p:sp>
      <p:sp>
        <p:nvSpPr>
          <p:cNvPr id="7" name="Ellipse 6"/>
          <p:cNvSpPr/>
          <p:nvPr/>
        </p:nvSpPr>
        <p:spPr>
          <a:xfrm>
            <a:off x="7239000" y="1066800"/>
            <a:ext cx="609600" cy="457200"/>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8" name="Ellipse 7"/>
          <p:cNvSpPr/>
          <p:nvPr/>
        </p:nvSpPr>
        <p:spPr>
          <a:xfrm>
            <a:off x="7620000" y="1676400"/>
            <a:ext cx="304800" cy="685800"/>
          </a:xfrm>
          <a:prstGeom prst="ellipse">
            <a:avLst/>
          </a:prstGeom>
          <a:no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5" name="Ellipse 14"/>
          <p:cNvSpPr/>
          <p:nvPr/>
        </p:nvSpPr>
        <p:spPr>
          <a:xfrm>
            <a:off x="7162800" y="1676400"/>
            <a:ext cx="381000" cy="685800"/>
          </a:xfrm>
          <a:prstGeom prst="ellipse">
            <a:avLst/>
          </a:prstGeom>
          <a:no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sunflower_j0262344.png"/>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tretch>
            <a:fillRect/>
          </a:stretch>
        </p:blipFill>
        <p:spPr>
          <a:xfrm>
            <a:off x="5029200" y="457200"/>
            <a:ext cx="2743199" cy="3657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sp>
        <p:nvSpPr>
          <p:cNvPr id="8" name="Title 9"/>
          <p:cNvSpPr txBox="1">
            <a:spLocks/>
          </p:cNvSpPr>
          <p:nvPr/>
        </p:nvSpPr>
        <p:spPr>
          <a:xfrm>
            <a:off x="304800" y="457200"/>
            <a:ext cx="3962400" cy="2286000"/>
          </a:xfrm>
          <a:prstGeom prst="rect">
            <a:avLst/>
          </a:prstGeom>
        </p:spPr>
        <p:txBody>
          <a:bodyPr>
            <a:normAutofit fontScale="60000" lnSpcReduction="20000"/>
          </a:bodyPr>
          <a:lstStyle>
            <a:lvl1pPr algn="l" rtl="0" eaLnBrk="1" latinLnBrk="0" hangingPunct="1">
              <a:spcBef>
                <a:spcPct val="0"/>
              </a:spcBef>
              <a:buNone/>
              <a:defRPr kumimoji="0" lang="fr-FR"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fr-FR">
                <a:solidFill>
                  <a:schemeClr val="tx2"/>
                </a:solidFill>
              </a:defRPr>
            </a:lvl2pPr>
            <a:lvl3pPr eaLnBrk="1" latinLnBrk="0" hangingPunct="1">
              <a:defRPr kumimoji="0" lang="fr-FR">
                <a:solidFill>
                  <a:schemeClr val="tx2"/>
                </a:solidFill>
              </a:defRPr>
            </a:lvl3pPr>
            <a:lvl4pPr eaLnBrk="1" latinLnBrk="0" hangingPunct="1">
              <a:defRPr kumimoji="0" lang="fr-FR">
                <a:solidFill>
                  <a:schemeClr val="tx2"/>
                </a:solidFill>
              </a:defRPr>
            </a:lvl4pPr>
            <a:lvl5pPr eaLnBrk="1" latinLnBrk="0" hangingPunct="1">
              <a:defRPr kumimoji="0" lang="fr-FR">
                <a:solidFill>
                  <a:schemeClr val="tx2"/>
                </a:solidFill>
              </a:defRPr>
            </a:lvl5pPr>
            <a:lvl6pPr eaLnBrk="1" latinLnBrk="0" hangingPunct="1">
              <a:defRPr kumimoji="0" lang="fr-FR">
                <a:solidFill>
                  <a:schemeClr val="tx2"/>
                </a:solidFill>
              </a:defRPr>
            </a:lvl6pPr>
            <a:lvl7pPr eaLnBrk="1" latinLnBrk="0" hangingPunct="1">
              <a:defRPr kumimoji="0" lang="fr-FR">
                <a:solidFill>
                  <a:schemeClr val="tx2"/>
                </a:solidFill>
              </a:defRPr>
            </a:lvl7pPr>
            <a:lvl8pPr eaLnBrk="1" latinLnBrk="0" hangingPunct="1">
              <a:defRPr kumimoji="0" lang="fr-FR">
                <a:solidFill>
                  <a:schemeClr val="tx2"/>
                </a:solidFill>
              </a:defRPr>
            </a:lvl8pPr>
            <a:lvl9pPr eaLnBrk="1" latinLnBrk="0" hangingPunct="1">
              <a:defRPr kumimoji="0" lang="fr-FR">
                <a:solidFill>
                  <a:schemeClr val="tx2"/>
                </a:solidFill>
              </a:defRPr>
            </a:lvl9pPr>
            <a:extLst/>
          </a:lstStyle>
          <a:p>
            <a:r>
              <a:rPr lang="fr-FR" dirty="0" smtClean="0"/>
              <a:t>Verser dan des petites moules que bous aurez préparé avec de l’organisation et de la planification.</a:t>
            </a:r>
          </a:p>
          <a:p>
            <a:r>
              <a:rPr lang="fr-FR" dirty="0" smtClean="0"/>
              <a:t>M</a:t>
            </a:r>
            <a:r>
              <a:rPr lang="fr-FR" dirty="0" smtClean="0"/>
              <a:t>ettre au four et chauffer pendant quelques semaines.</a:t>
            </a:r>
            <a:endParaRPr lang="fr-FR" dirty="0"/>
          </a:p>
        </p:txBody>
      </p:sp>
      <p:sp>
        <p:nvSpPr>
          <p:cNvPr id="9" name="W¥ل云玗İαЂÕØÚáÛ丫:Téxt Plàçèhòlðêr 表¥鷗字㌍_W 10"/>
          <p:cNvSpPr txBox="1">
            <a:spLocks/>
          </p:cNvSpPr>
          <p:nvPr/>
        </p:nvSpPr>
        <p:spPr>
          <a:xfrm>
            <a:off x="228600" y="2819400"/>
            <a:ext cx="4419600" cy="3505200"/>
          </a:xfrm>
          <a:prstGeom prst="rect">
            <a:avLst/>
          </a:prstGeom>
          <a:noFill/>
          <a:ln w="38100" cap="sq" cmpd="sng" algn="ctr">
            <a:noFill/>
            <a:prstDash val="solid"/>
            <a:miter lim="800000"/>
          </a:ln>
          <a:effectLst>
            <a:outerShdw blurRad="50800" dist="50800" dir="2700000" algn="tl" rotWithShape="0">
              <a:srgbClr val="000000">
                <a:alpha val="50000"/>
              </a:srgbClr>
            </a:outerShdw>
          </a:effectLst>
        </p:spPr>
        <p:txBody>
          <a:bodyPr anchor="t">
            <a:normAutofit fontScale="55000" lnSpcReduction="20000"/>
          </a:bodyPr>
          <a:lstStyle>
            <a:lvl1pPr marL="0" marR="0" indent="1588" algn="ctr" rtl="0" eaLnBrk="1" latinLnBrk="0" hangingPunct="1">
              <a:spcBef>
                <a:spcPct val="20000"/>
              </a:spcBef>
              <a:buFontTx/>
              <a:buNone/>
              <a:defRPr kumimoji="0" lang="fr-FR" sz="2400" i="0">
                <a:solidFill>
                  <a:schemeClr val="tx1"/>
                </a:solidFill>
                <a:latin typeface="+mn-lt"/>
                <a:ea typeface="+mn-ea"/>
                <a:cs typeface="+mn-cs"/>
              </a:defRPr>
            </a:lvl1pPr>
            <a:lvl2pPr marL="742950" indent="-285750" algn="l" rtl="0" eaLnBrk="1" latinLnBrk="0" hangingPunct="1">
              <a:spcBef>
                <a:spcPct val="20000"/>
              </a:spcBef>
              <a:buChar char="–"/>
              <a:defRPr kumimoji="0" lang="fr-FR" sz="2400">
                <a:solidFill>
                  <a:schemeClr val="lt1"/>
                </a:solidFill>
                <a:latin typeface="+mn-lt"/>
                <a:ea typeface="+mn-ea"/>
                <a:cs typeface="+mn-cs"/>
              </a:defRPr>
            </a:lvl2pPr>
            <a:lvl3pPr marL="1143000" indent="-228600" algn="l" rtl="0" eaLnBrk="1" latinLnBrk="0" hangingPunct="1">
              <a:spcBef>
                <a:spcPct val="20000"/>
              </a:spcBef>
              <a:buChar char="•"/>
              <a:defRPr kumimoji="0" lang="fr-FR" sz="2000">
                <a:solidFill>
                  <a:schemeClr val="lt1"/>
                </a:solidFill>
                <a:latin typeface="+mn-lt"/>
                <a:ea typeface="+mn-ea"/>
                <a:cs typeface="+mn-cs"/>
              </a:defRPr>
            </a:lvl3pPr>
            <a:lvl4pPr marL="1600200" indent="-228600" algn="l" rtl="0" eaLnBrk="1" latinLnBrk="0" hangingPunct="1">
              <a:spcBef>
                <a:spcPct val="20000"/>
              </a:spcBef>
              <a:buChar char="–"/>
              <a:defRPr kumimoji="0" lang="fr-FR" sz="1800">
                <a:solidFill>
                  <a:schemeClr val="lt1"/>
                </a:solidFill>
                <a:latin typeface="+mn-lt"/>
                <a:ea typeface="+mn-ea"/>
                <a:cs typeface="+mn-cs"/>
              </a:defRPr>
            </a:lvl4pPr>
            <a:lvl5pPr marL="2057400" indent="-228600" algn="l" rtl="0" eaLnBrk="1" latinLnBrk="0" hangingPunct="1">
              <a:spcBef>
                <a:spcPct val="20000"/>
              </a:spcBef>
              <a:buChar char="»"/>
              <a:defRPr kumimoji="0" lang="fr-FR" sz="1600">
                <a:solidFill>
                  <a:schemeClr val="lt1"/>
                </a:solidFill>
                <a:latin typeface="+mn-lt"/>
                <a:ea typeface="+mn-ea"/>
                <a:cs typeface="+mn-cs"/>
              </a:defRPr>
            </a:lvl5pPr>
            <a:lvl6pPr marL="2514600" indent="-228600" algn="l" rtl="0" eaLnBrk="1" latinLnBrk="0" hangingPunct="1">
              <a:spcBef>
                <a:spcPct val="20000"/>
              </a:spcBef>
              <a:buChar char="•"/>
              <a:defRPr kumimoji="0" lang="fr-FR" sz="2000">
                <a:solidFill>
                  <a:schemeClr val="lt1"/>
                </a:solidFill>
                <a:latin typeface="+mn-lt"/>
                <a:ea typeface="+mn-ea"/>
                <a:cs typeface="+mn-cs"/>
              </a:defRPr>
            </a:lvl6pPr>
            <a:lvl7pPr marL="2971800" indent="-228600" algn="l" rtl="0" eaLnBrk="1" latinLnBrk="0" hangingPunct="1">
              <a:spcBef>
                <a:spcPct val="20000"/>
              </a:spcBef>
              <a:buChar char="•"/>
              <a:defRPr kumimoji="0" lang="fr-FR" sz="2000">
                <a:solidFill>
                  <a:schemeClr val="lt1"/>
                </a:solidFill>
                <a:latin typeface="+mn-lt"/>
                <a:ea typeface="+mn-ea"/>
                <a:cs typeface="+mn-cs"/>
              </a:defRPr>
            </a:lvl7pPr>
            <a:lvl8pPr marL="3429000" indent="-228600" algn="l" rtl="0" eaLnBrk="1" latinLnBrk="0" hangingPunct="1">
              <a:spcBef>
                <a:spcPct val="20000"/>
              </a:spcBef>
              <a:buChar char="•"/>
              <a:defRPr kumimoji="0" lang="fr-FR" sz="2000">
                <a:solidFill>
                  <a:schemeClr val="lt1"/>
                </a:solidFill>
                <a:latin typeface="+mn-lt"/>
                <a:ea typeface="+mn-ea"/>
                <a:cs typeface="+mn-cs"/>
              </a:defRPr>
            </a:lvl8pPr>
            <a:lvl9pPr marL="3886200" indent="-228600" algn="l" rtl="0" eaLnBrk="1" latinLnBrk="0" hangingPunct="1">
              <a:spcBef>
                <a:spcPct val="20000"/>
              </a:spcBef>
              <a:buChar char="•"/>
              <a:defRPr kumimoji="0" lang="fr-FR" sz="2000">
                <a:solidFill>
                  <a:schemeClr val="lt1"/>
                </a:solidFill>
                <a:latin typeface="+mn-lt"/>
                <a:ea typeface="+mn-ea"/>
                <a:cs typeface="+mn-cs"/>
              </a:defRPr>
            </a:lvl9pPr>
            <a:extLst/>
          </a:lstStyle>
          <a:p>
            <a:r>
              <a:rPr lang="fr-FR" dirty="0"/>
              <a:t>Nous </a:t>
            </a:r>
            <a:r>
              <a:rPr lang="fr-FR" dirty="0" smtClean="0"/>
              <a:t>avons alors </a:t>
            </a:r>
            <a:r>
              <a:rPr lang="fr-FR" dirty="0"/>
              <a:t>élaboré le jeu de la </a:t>
            </a:r>
            <a:r>
              <a:rPr lang="fr-FR" dirty="0" err="1"/>
              <a:t>Kfêt</a:t>
            </a:r>
            <a:r>
              <a:rPr lang="fr-FR" dirty="0"/>
              <a:t> : En effet, lors de l’achat d’une boisson à la </a:t>
            </a:r>
            <a:r>
              <a:rPr lang="fr-FR" dirty="0" err="1"/>
              <a:t>K’fet</a:t>
            </a:r>
            <a:r>
              <a:rPr lang="fr-FR" dirty="0"/>
              <a:t>, sur chaque canette sera pré-collé un mot de vocabulaire.</a:t>
            </a:r>
          </a:p>
          <a:p>
            <a:r>
              <a:rPr lang="fr-FR" dirty="0"/>
              <a:t>Ainsi durant une semaine, à chaque boisson achetée, l’apprenant pourra découvrir un mot.</a:t>
            </a:r>
          </a:p>
          <a:p>
            <a:r>
              <a:rPr lang="fr-FR" dirty="0"/>
              <a:t>Toutes les semaines une dizaine de mots seront distribués sur les cannettes. Si une personne arrive à rassembler 10 étiquettes de la même semaine avec 10 mots différents, une canette lui sera offerte.</a:t>
            </a:r>
          </a:p>
          <a:p>
            <a:r>
              <a:rPr lang="fr-FR" dirty="0"/>
              <a:t>Nous avons du testé plusieurs méthodes pour que ces étiquettes puissent être collées sur les différentes boissons rapidement. La solution la plus simple et rapide était d’imprimer les mots de vocabulaire sur une feuille autocollante puis de les découper et de les coller ainsi sur les cannettes.</a:t>
            </a:r>
          </a:p>
          <a:p>
            <a:r>
              <a:rPr lang="fr-FR" dirty="0"/>
              <a:t>Par ailleurs nous avons aussi étudié comment coller le mot de vocabulaire sur la cannette pour qu’il ne passe pas inaperçu. Il faut donc le disposer de manière à ce qu’il soit transversal et ne suive pas les lignes des écritures déjà existantes sur la cannette.</a:t>
            </a:r>
            <a:endParaRPr lang="fr-FR" dirty="0" smtClean="0"/>
          </a:p>
        </p:txBody>
      </p:sp>
      <p:pic>
        <p:nvPicPr>
          <p:cNvPr id="7" name="waterfall_j0262353.png"/>
          <p:cNvPicPr>
            <a:picLocks noGrp="1" noChangeAspect="1"/>
          </p:cNvPicPr>
          <p:nvPr>
            <p:ph type="pic" sz="quarter" idx="11"/>
          </p:nvPr>
        </p:nvPicPr>
        <p:blipFill>
          <a:blip r:embed="rId4" cstate="print">
            <a:extLst>
              <a:ext uri="{28A0092B-C50C-407E-A947-70E740481C1C}">
                <a14:useLocalDpi xmlns:a14="http://schemas.microsoft.com/office/drawing/2010/main" val="0"/>
              </a:ext>
            </a:extLst>
          </a:blip>
          <a:stretch>
            <a:fillRect/>
          </a:stretch>
        </p:blipFill>
        <p:spPr>
          <a:xfrm>
            <a:off x="6019800" y="3048000"/>
            <a:ext cx="2535175" cy="338064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pic>
    </p:spTree>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ctangle 3"/>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tretch>
            <a:fillRect/>
          </a:stretch>
        </p:blipFill>
        <p:spPr>
          <a:xfrm>
            <a:off x="312197" y="304800"/>
            <a:ext cx="4630358" cy="6172200"/>
          </a:xfrm>
          <a:prstGeom prst="rect">
            <a:avLst/>
          </a:prstGeom>
          <a:noFill/>
          <a:ln w="76200" cap="sq" cmpd="sng" algn="ctr">
            <a:solidFill>
              <a:schemeClr val="tx1"/>
            </a:solidFill>
            <a:prstDash val="solid"/>
            <a:miter lim="800000"/>
          </a:ln>
          <a:effectLst/>
        </p:spPr>
      </p:pic>
      <p:sp>
        <p:nvSpPr>
          <p:cNvPr id="3" name="W¥ل云玗İαЂÕØÚáÛ丫:Téxt Plàçèhòlðêr 表¥鷗字㌍_W 2"/>
          <p:cNvSpPr>
            <a:spLocks noGrp="1"/>
          </p:cNvSpPr>
          <p:nvPr>
            <p:ph type="body" sz="quarter" idx="11"/>
          </p:nvPr>
        </p:nvSpPr>
        <p:spPr>
          <a:xfrm>
            <a:off x="5181600" y="3276600"/>
            <a:ext cx="3505200" cy="3200400"/>
          </a:xfrm>
        </p:spPr>
        <p:txBody>
          <a:bodyPr/>
          <a:lstStyle>
            <a:extLst/>
          </a:lstStyle>
          <a:p>
            <a:r>
              <a:rPr lang="fr-FR" sz="1000" dirty="0"/>
              <a:t>Cette méthode est une idée intéressante pour plusieurs raisons :</a:t>
            </a:r>
          </a:p>
          <a:p>
            <a:r>
              <a:rPr lang="fr-FR" sz="1000" dirty="0"/>
              <a:t>Les personnes buvant une cannette mettent un certain temps à la finir durant lequel ils sont disposés à regarder le mot. Ce temps est plus long et le visionnage est répété ce qui permet une meilleure mémorisation.</a:t>
            </a:r>
          </a:p>
          <a:p>
            <a:r>
              <a:rPr lang="fr-FR" sz="1000" dirty="0"/>
              <a:t>De plus, les personnes parlent entre-elle de ce jeu vu qu’elles ont toutes la possibilité d’y participer. Ceci permet là encore de se répéter le mot et donc de le mémoriser à plus longue durée.</a:t>
            </a:r>
          </a:p>
          <a:p>
            <a:r>
              <a:rPr lang="fr-FR" sz="1000" dirty="0"/>
              <a:t>Le fait qu’un gain puisse être gagné créé une </a:t>
            </a:r>
            <a:r>
              <a:rPr lang="fr-FR" sz="1000" b="1" dirty="0"/>
              <a:t>motivation</a:t>
            </a:r>
            <a:r>
              <a:rPr lang="fr-FR" sz="1000" dirty="0"/>
              <a:t> chez les élèves et les incite à garder leur mot de vocabulaire, à les « collectionner ». Ainsi, là encore le visionnage est plus important que si la cannette et son mot de vocabulaire sont directement jetés à la poubelle. De plus, le gain créé une motivation pour l’apprenant (et de meilleurs bénéfices à la </a:t>
            </a:r>
            <a:r>
              <a:rPr lang="fr-FR" sz="1000" dirty="0" err="1"/>
              <a:t>K’fêt</a:t>
            </a:r>
            <a:r>
              <a:rPr lang="fr-FR" sz="1000" dirty="0"/>
              <a:t> ) !!</a:t>
            </a:r>
          </a:p>
          <a:p>
            <a:r>
              <a:rPr lang="fr-FR" sz="1000" dirty="0"/>
              <a:t>Les mots de vocabulaire seront regroupés par thème. Chaque semaine des mots de vocabulaire d’un autre cours seront proposés. Ainsi, l’acquisition de nouveaux mots est en correspondance avec notre apprentissage au niveau de l’école et les mots enregistrés pourront nous être utile dans notre futur métier d’ingénieur GSI.</a:t>
            </a:r>
          </a:p>
          <a:p>
            <a:r>
              <a:rPr lang="fr-FR" sz="1000" dirty="0"/>
              <a:t>La </a:t>
            </a:r>
            <a:r>
              <a:rPr lang="fr-FR" sz="1000" b="1" dirty="0"/>
              <a:t>planification</a:t>
            </a:r>
            <a:r>
              <a:rPr lang="fr-FR" sz="1000" dirty="0"/>
              <a:t> est très importante et permet de savoir où nous en sommes dans notre apprentissage</a:t>
            </a:r>
            <a:endParaRPr lang="fr-FR" sz="1000" dirty="0" smtClean="0"/>
          </a:p>
        </p:txBody>
      </p:sp>
      <p:sp>
        <p:nvSpPr>
          <p:cNvPr id="5" name="Title 9"/>
          <p:cNvSpPr txBox="1">
            <a:spLocks/>
          </p:cNvSpPr>
          <p:nvPr/>
        </p:nvSpPr>
        <p:spPr>
          <a:xfrm>
            <a:off x="5257800" y="457200"/>
            <a:ext cx="3285930" cy="2971800"/>
          </a:xfrm>
          <a:prstGeom prst="rect">
            <a:avLst/>
          </a:prstGeom>
        </p:spPr>
        <p:txBody>
          <a:bodyPr>
            <a:normAutofit fontScale="97500"/>
          </a:bodyPr>
          <a:lstStyle>
            <a:lvl1pPr algn="l" rtl="0" eaLnBrk="1" latinLnBrk="0" hangingPunct="1">
              <a:spcBef>
                <a:spcPct val="0"/>
              </a:spcBef>
              <a:buNone/>
              <a:defRPr kumimoji="0" lang="fr-FR"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fr-FR">
                <a:solidFill>
                  <a:schemeClr val="tx2"/>
                </a:solidFill>
              </a:defRPr>
            </a:lvl2pPr>
            <a:lvl3pPr eaLnBrk="1" latinLnBrk="0" hangingPunct="1">
              <a:defRPr kumimoji="0" lang="fr-FR">
                <a:solidFill>
                  <a:schemeClr val="tx2"/>
                </a:solidFill>
              </a:defRPr>
            </a:lvl3pPr>
            <a:lvl4pPr eaLnBrk="1" latinLnBrk="0" hangingPunct="1">
              <a:defRPr kumimoji="0" lang="fr-FR">
                <a:solidFill>
                  <a:schemeClr val="tx2"/>
                </a:solidFill>
              </a:defRPr>
            </a:lvl4pPr>
            <a:lvl5pPr eaLnBrk="1" latinLnBrk="0" hangingPunct="1">
              <a:defRPr kumimoji="0" lang="fr-FR">
                <a:solidFill>
                  <a:schemeClr val="tx2"/>
                </a:solidFill>
              </a:defRPr>
            </a:lvl5pPr>
            <a:lvl6pPr eaLnBrk="1" latinLnBrk="0" hangingPunct="1">
              <a:defRPr kumimoji="0" lang="fr-FR">
                <a:solidFill>
                  <a:schemeClr val="tx2"/>
                </a:solidFill>
              </a:defRPr>
            </a:lvl6pPr>
            <a:lvl7pPr eaLnBrk="1" latinLnBrk="0" hangingPunct="1">
              <a:defRPr kumimoji="0" lang="fr-FR">
                <a:solidFill>
                  <a:schemeClr val="tx2"/>
                </a:solidFill>
              </a:defRPr>
            </a:lvl7pPr>
            <a:lvl8pPr eaLnBrk="1" latinLnBrk="0" hangingPunct="1">
              <a:defRPr kumimoji="0" lang="fr-FR">
                <a:solidFill>
                  <a:schemeClr val="tx2"/>
                </a:solidFill>
              </a:defRPr>
            </a:lvl8pPr>
            <a:lvl9pPr eaLnBrk="1" latinLnBrk="0" hangingPunct="1">
              <a:defRPr kumimoji="0" lang="fr-FR">
                <a:solidFill>
                  <a:schemeClr val="tx2"/>
                </a:solidFill>
              </a:defRPr>
            </a:lvl9pPr>
            <a:extLst/>
          </a:lstStyle>
          <a:p>
            <a:endParaRPr lang="fr-FR" dirty="0"/>
          </a:p>
        </p:txBody>
      </p:sp>
      <p:sp>
        <p:nvSpPr>
          <p:cNvPr id="6" name="Title 9"/>
          <p:cNvSpPr txBox="1">
            <a:spLocks/>
          </p:cNvSpPr>
          <p:nvPr/>
        </p:nvSpPr>
        <p:spPr>
          <a:xfrm>
            <a:off x="5257800" y="228600"/>
            <a:ext cx="3657600" cy="2057400"/>
          </a:xfrm>
          <a:prstGeom prst="rect">
            <a:avLst/>
          </a:prstGeom>
        </p:spPr>
        <p:txBody>
          <a:bodyPr>
            <a:normAutofit fontScale="90000" lnSpcReduction="20000"/>
          </a:bodyPr>
          <a:lstStyle>
            <a:lvl1pPr algn="l" rtl="0" eaLnBrk="1" latinLnBrk="0" hangingPunct="1">
              <a:spcBef>
                <a:spcPct val="0"/>
              </a:spcBef>
              <a:buNone/>
              <a:defRPr kumimoji="0" lang="fr-FR"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fr-FR">
                <a:solidFill>
                  <a:schemeClr val="tx2"/>
                </a:solidFill>
              </a:defRPr>
            </a:lvl2pPr>
            <a:lvl3pPr eaLnBrk="1" latinLnBrk="0" hangingPunct="1">
              <a:defRPr kumimoji="0" lang="fr-FR">
                <a:solidFill>
                  <a:schemeClr val="tx2"/>
                </a:solidFill>
              </a:defRPr>
            </a:lvl3pPr>
            <a:lvl4pPr eaLnBrk="1" latinLnBrk="0" hangingPunct="1">
              <a:defRPr kumimoji="0" lang="fr-FR">
                <a:solidFill>
                  <a:schemeClr val="tx2"/>
                </a:solidFill>
              </a:defRPr>
            </a:lvl4pPr>
            <a:lvl5pPr eaLnBrk="1" latinLnBrk="0" hangingPunct="1">
              <a:defRPr kumimoji="0" lang="fr-FR">
                <a:solidFill>
                  <a:schemeClr val="tx2"/>
                </a:solidFill>
              </a:defRPr>
            </a:lvl5pPr>
            <a:lvl6pPr eaLnBrk="1" latinLnBrk="0" hangingPunct="1">
              <a:defRPr kumimoji="0" lang="fr-FR">
                <a:solidFill>
                  <a:schemeClr val="tx2"/>
                </a:solidFill>
              </a:defRPr>
            </a:lvl6pPr>
            <a:lvl7pPr eaLnBrk="1" latinLnBrk="0" hangingPunct="1">
              <a:defRPr kumimoji="0" lang="fr-FR">
                <a:solidFill>
                  <a:schemeClr val="tx2"/>
                </a:solidFill>
              </a:defRPr>
            </a:lvl7pPr>
            <a:lvl8pPr eaLnBrk="1" latinLnBrk="0" hangingPunct="1">
              <a:defRPr kumimoji="0" lang="fr-FR">
                <a:solidFill>
                  <a:schemeClr val="tx2"/>
                </a:solidFill>
              </a:defRPr>
            </a:lvl8pPr>
            <a:lvl9pPr eaLnBrk="1" latinLnBrk="0" hangingPunct="1">
              <a:defRPr kumimoji="0" lang="fr-FR">
                <a:solidFill>
                  <a:schemeClr val="tx2"/>
                </a:solidFill>
              </a:defRPr>
            </a:lvl9pPr>
            <a:extLst/>
          </a:lstStyle>
          <a:p>
            <a:r>
              <a:rPr lang="fr-FR" dirty="0" smtClean="0"/>
              <a:t>Une fois cuit, ajouter une pincé d’auto-évaluation et gouter !</a:t>
            </a:r>
            <a:endParaRPr lang="fr-FR" dirty="0"/>
          </a:p>
        </p:txBody>
      </p:sp>
    </p:spTree>
    <p:extLst>
      <p:ext uri="{BB962C8B-B14F-4D97-AF65-F5344CB8AC3E}">
        <p14:creationId xmlns:p14="http://schemas.microsoft.com/office/powerpoint/2010/main" val="708538400"/>
      </p:ext>
    </p:extLst>
  </p:cSld>
  <p:clrMapOvr>
    <a:masterClrMapping/>
  </p:clrMapOvr>
  <p:transition xmlns:p14="http://schemas.microsoft.com/office/powerpoint/2010/main">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ctangle 3"/>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tretch>
            <a:fillRect/>
          </a:stretch>
        </p:blipFill>
        <p:spPr>
          <a:xfrm>
            <a:off x="457200" y="228600"/>
            <a:ext cx="8305800" cy="2438400"/>
          </a:xfrm>
          <a:prstGeom prst="rect">
            <a:avLst/>
          </a:prstGeom>
          <a:noFill/>
          <a:ln w="76200" cap="sq" cmpd="sng" algn="ctr">
            <a:solidFill>
              <a:schemeClr val="tx1"/>
            </a:solidFill>
            <a:prstDash val="solid"/>
            <a:miter lim="800000"/>
          </a:ln>
          <a:effectLst/>
        </p:spPr>
      </p:pic>
      <p:sp>
        <p:nvSpPr>
          <p:cNvPr id="4" name="Title 9"/>
          <p:cNvSpPr txBox="1">
            <a:spLocks/>
          </p:cNvSpPr>
          <p:nvPr/>
        </p:nvSpPr>
        <p:spPr>
          <a:xfrm>
            <a:off x="457200" y="2819400"/>
            <a:ext cx="8839200" cy="914400"/>
          </a:xfrm>
          <a:prstGeom prst="rect">
            <a:avLst/>
          </a:prstGeom>
        </p:spPr>
        <p:txBody>
          <a:bodyPr>
            <a:normAutofit fontScale="90000" lnSpcReduction="10000"/>
          </a:bodyPr>
          <a:lstStyle>
            <a:lvl1pPr algn="l" rtl="0" eaLnBrk="1" latinLnBrk="0" hangingPunct="1">
              <a:spcBef>
                <a:spcPct val="0"/>
              </a:spcBef>
              <a:buNone/>
              <a:defRPr kumimoji="0" lang="fr-FR" sz="3200" cap="all" baseline="0">
                <a:solidFill>
                  <a:schemeClr val="tx2"/>
                </a:solidFill>
                <a:effectLst>
                  <a:outerShdw blurRad="51000" dist="37000" dir="5400000" algn="tl" rotWithShape="0">
                    <a:srgbClr val="000000">
                      <a:alpha val="25000"/>
                    </a:srgbClr>
                  </a:outerShdw>
                </a:effectLst>
                <a:latin typeface="+mj-lt"/>
                <a:ea typeface="+mj-ea"/>
                <a:cs typeface="+mj-cs"/>
              </a:defRPr>
            </a:lvl1pPr>
            <a:lvl2pPr eaLnBrk="1" latinLnBrk="0" hangingPunct="1">
              <a:defRPr kumimoji="0" lang="fr-FR">
                <a:solidFill>
                  <a:schemeClr val="tx2"/>
                </a:solidFill>
              </a:defRPr>
            </a:lvl2pPr>
            <a:lvl3pPr eaLnBrk="1" latinLnBrk="0" hangingPunct="1">
              <a:defRPr kumimoji="0" lang="fr-FR">
                <a:solidFill>
                  <a:schemeClr val="tx2"/>
                </a:solidFill>
              </a:defRPr>
            </a:lvl3pPr>
            <a:lvl4pPr eaLnBrk="1" latinLnBrk="0" hangingPunct="1">
              <a:defRPr kumimoji="0" lang="fr-FR">
                <a:solidFill>
                  <a:schemeClr val="tx2"/>
                </a:solidFill>
              </a:defRPr>
            </a:lvl4pPr>
            <a:lvl5pPr eaLnBrk="1" latinLnBrk="0" hangingPunct="1">
              <a:defRPr kumimoji="0" lang="fr-FR">
                <a:solidFill>
                  <a:schemeClr val="tx2"/>
                </a:solidFill>
              </a:defRPr>
            </a:lvl5pPr>
            <a:lvl6pPr eaLnBrk="1" latinLnBrk="0" hangingPunct="1">
              <a:defRPr kumimoji="0" lang="fr-FR">
                <a:solidFill>
                  <a:schemeClr val="tx2"/>
                </a:solidFill>
              </a:defRPr>
            </a:lvl6pPr>
            <a:lvl7pPr eaLnBrk="1" latinLnBrk="0" hangingPunct="1">
              <a:defRPr kumimoji="0" lang="fr-FR">
                <a:solidFill>
                  <a:schemeClr val="tx2"/>
                </a:solidFill>
              </a:defRPr>
            </a:lvl7pPr>
            <a:lvl8pPr eaLnBrk="1" latinLnBrk="0" hangingPunct="1">
              <a:defRPr kumimoji="0" lang="fr-FR">
                <a:solidFill>
                  <a:schemeClr val="tx2"/>
                </a:solidFill>
              </a:defRPr>
            </a:lvl8pPr>
            <a:lvl9pPr eaLnBrk="1" latinLnBrk="0" hangingPunct="1">
              <a:defRPr kumimoji="0" lang="fr-FR">
                <a:solidFill>
                  <a:schemeClr val="tx2"/>
                </a:solidFill>
              </a:defRPr>
            </a:lvl9pPr>
            <a:extLst/>
          </a:lstStyle>
          <a:p>
            <a:r>
              <a:rPr lang="fr-FR" dirty="0" smtClean="0"/>
              <a:t>Le petit plus du cuisinier :</a:t>
            </a:r>
          </a:p>
          <a:p>
            <a:r>
              <a:rPr lang="fr-FR" dirty="0" smtClean="0"/>
              <a:t> </a:t>
            </a:r>
            <a:endParaRPr lang="fr-FR" dirty="0"/>
          </a:p>
        </p:txBody>
      </p:sp>
      <p:sp>
        <p:nvSpPr>
          <p:cNvPr id="5" name="W¥ل云玗İαЂÕØÚáÛ丫:Téxt Plàçèhòlðêr 表¥鷗字㌍_W 2"/>
          <p:cNvSpPr txBox="1">
            <a:spLocks/>
          </p:cNvSpPr>
          <p:nvPr/>
        </p:nvSpPr>
        <p:spPr>
          <a:xfrm>
            <a:off x="990600" y="3733800"/>
            <a:ext cx="7391400" cy="2590800"/>
          </a:xfrm>
          <a:prstGeom prst="rect">
            <a:avLst/>
          </a:prstGeom>
        </p:spPr>
        <p:txBody>
          <a:bodyPr/>
          <a:lstStyle>
            <a:lvl1pPr marL="342900" indent="-342900" algn="l" rtl="0" eaLnBrk="1" latinLnBrk="0" hangingPunct="1">
              <a:spcBef>
                <a:spcPct val="20000"/>
              </a:spcBef>
              <a:buChar char="•"/>
              <a:defRPr kumimoji="0" lang="fr-FR" sz="2400">
                <a:solidFill>
                  <a:schemeClr val="tx1"/>
                </a:solidFill>
                <a:latin typeface="+mn-lt"/>
                <a:ea typeface="+mn-ea"/>
                <a:cs typeface="+mn-cs"/>
              </a:defRPr>
            </a:lvl1pPr>
            <a:lvl2pPr marL="742950" indent="-285750" algn="l" rtl="0" eaLnBrk="1" latinLnBrk="0" hangingPunct="1">
              <a:spcBef>
                <a:spcPct val="20000"/>
              </a:spcBef>
              <a:buChar char="–"/>
              <a:defRPr kumimoji="0" lang="fr-FR" sz="2400">
                <a:solidFill>
                  <a:schemeClr val="tx1"/>
                </a:solidFill>
                <a:latin typeface="+mn-lt"/>
                <a:ea typeface="+mn-ea"/>
                <a:cs typeface="+mn-cs"/>
              </a:defRPr>
            </a:lvl2pPr>
            <a:lvl3pPr marL="1143000" indent="-228600" algn="l" rtl="0" eaLnBrk="1" latinLnBrk="0" hangingPunct="1">
              <a:spcBef>
                <a:spcPct val="20000"/>
              </a:spcBef>
              <a:buChar char="•"/>
              <a:defRPr kumimoji="0" lang="fr-FR" sz="2000">
                <a:solidFill>
                  <a:schemeClr val="tx1"/>
                </a:solidFill>
                <a:latin typeface="+mn-lt"/>
                <a:ea typeface="+mn-ea"/>
                <a:cs typeface="+mn-cs"/>
              </a:defRPr>
            </a:lvl3pPr>
            <a:lvl4pPr marL="1600200" indent="-228600" algn="l" rtl="0" eaLnBrk="1" latinLnBrk="0" hangingPunct="1">
              <a:spcBef>
                <a:spcPct val="20000"/>
              </a:spcBef>
              <a:buChar char="–"/>
              <a:defRPr kumimoji="0" lang="fr-FR" sz="1800">
                <a:solidFill>
                  <a:schemeClr val="tx1"/>
                </a:solidFill>
                <a:latin typeface="+mn-lt"/>
                <a:ea typeface="+mn-ea"/>
                <a:cs typeface="+mn-cs"/>
              </a:defRPr>
            </a:lvl4pPr>
            <a:lvl5pPr marL="2057400" indent="-228600" algn="l" rtl="0" eaLnBrk="1" latinLnBrk="0" hangingPunct="1">
              <a:spcBef>
                <a:spcPct val="20000"/>
              </a:spcBef>
              <a:buChar char="»"/>
              <a:defRPr kumimoji="0" lang="fr-FR" sz="1600">
                <a:solidFill>
                  <a:schemeClr val="tx1"/>
                </a:solidFill>
                <a:latin typeface="+mn-lt"/>
                <a:ea typeface="+mn-ea"/>
                <a:cs typeface="+mn-cs"/>
              </a:defRPr>
            </a:lvl5pPr>
            <a:lvl6pPr marL="2514600" indent="-228600" algn="l" rtl="0" eaLnBrk="1" latinLnBrk="0" hangingPunct="1">
              <a:spcBef>
                <a:spcPct val="20000"/>
              </a:spcBef>
              <a:buChar char="•"/>
              <a:defRPr kumimoji="0" lang="fr-FR" sz="2000">
                <a:solidFill>
                  <a:schemeClr val="tx1"/>
                </a:solidFill>
                <a:latin typeface="+mn-lt"/>
                <a:ea typeface="+mn-ea"/>
                <a:cs typeface="+mn-cs"/>
              </a:defRPr>
            </a:lvl6pPr>
            <a:lvl7pPr marL="2971800" indent="-228600" algn="l" rtl="0" eaLnBrk="1" latinLnBrk="0" hangingPunct="1">
              <a:spcBef>
                <a:spcPct val="20000"/>
              </a:spcBef>
              <a:buChar char="•"/>
              <a:defRPr kumimoji="0" lang="fr-FR" sz="2000">
                <a:solidFill>
                  <a:schemeClr val="tx1"/>
                </a:solidFill>
                <a:latin typeface="+mn-lt"/>
                <a:ea typeface="+mn-ea"/>
                <a:cs typeface="+mn-cs"/>
              </a:defRPr>
            </a:lvl7pPr>
            <a:lvl8pPr marL="3429000" indent="-228600" algn="l" rtl="0" eaLnBrk="1" latinLnBrk="0" hangingPunct="1">
              <a:spcBef>
                <a:spcPct val="20000"/>
              </a:spcBef>
              <a:buChar char="•"/>
              <a:defRPr kumimoji="0" lang="fr-FR" sz="2000">
                <a:solidFill>
                  <a:schemeClr val="tx1"/>
                </a:solidFill>
                <a:latin typeface="+mn-lt"/>
                <a:ea typeface="+mn-ea"/>
                <a:cs typeface="+mn-cs"/>
              </a:defRPr>
            </a:lvl8pPr>
            <a:lvl9pPr marL="3886200" indent="-228600" algn="l" rtl="0" eaLnBrk="1" latinLnBrk="0" hangingPunct="1">
              <a:spcBef>
                <a:spcPct val="20000"/>
              </a:spcBef>
              <a:buChar char="•"/>
              <a:defRPr kumimoji="0" lang="fr-FR" sz="2000">
                <a:solidFill>
                  <a:schemeClr val="tx1"/>
                </a:solidFill>
                <a:latin typeface="+mn-lt"/>
                <a:ea typeface="+mn-ea"/>
                <a:cs typeface="+mn-cs"/>
              </a:defRPr>
            </a:lvl9pPr>
            <a:extLst/>
          </a:lstStyle>
          <a:p>
            <a:pPr marL="0" indent="0">
              <a:buNone/>
            </a:pPr>
            <a:r>
              <a:rPr lang="fr-FR" sz="1600" dirty="0"/>
              <a:t>Nous avons pris plaisir à élaborer cette méthode d’apprentissage. Nous avons, tout en nous amusant, pu comprendre de quelle manière agir et compris quelle méthode était la plus adaptée à nos attentes.</a:t>
            </a:r>
          </a:p>
          <a:p>
            <a:pPr marL="0" indent="0">
              <a:buNone/>
            </a:pPr>
            <a:r>
              <a:rPr lang="fr-FR" sz="1600" dirty="0"/>
              <a:t>Nous avons, tout en élaborant ce jeu, appris de nouveaux mots de vocabulaire et sommes devenus plus à l’aise avec l’anglais, ce qui nous a permis d’augmenter considérablement notre score au </a:t>
            </a:r>
            <a:r>
              <a:rPr lang="fr-FR" sz="1600" dirty="0" smtClean="0"/>
              <a:t>TOEIC.</a:t>
            </a:r>
          </a:p>
          <a:p>
            <a:pPr marL="0" indent="0">
              <a:buNone/>
            </a:pPr>
            <a:r>
              <a:rPr lang="fr-FR" sz="1600" dirty="0" smtClean="0"/>
              <a:t>De </a:t>
            </a:r>
            <a:r>
              <a:rPr lang="fr-FR" sz="1600" dirty="0"/>
              <a:t>plus, nous avons retenu deux termes essentiels à nos yeux pour apprendre seul convenablement : MOTIVATION </a:t>
            </a:r>
            <a:r>
              <a:rPr lang="fr-FR" sz="1600" dirty="0" smtClean="0"/>
              <a:t>et PLANNIFICATION</a:t>
            </a:r>
            <a:r>
              <a:rPr lang="fr-FR" sz="1600" dirty="0"/>
              <a:t>. Sans ces deux notions, l’auto-apprentissage n’est pas efficace.</a:t>
            </a:r>
            <a:endParaRPr lang="fr-FR" sz="1600" dirty="0" smtClean="0"/>
          </a:p>
        </p:txBody>
      </p:sp>
    </p:spTree>
    <p:extLst>
      <p:ext uri="{BB962C8B-B14F-4D97-AF65-F5344CB8AC3E}">
        <p14:creationId xmlns:p14="http://schemas.microsoft.com/office/powerpoint/2010/main" val="2901615765"/>
      </p:ext>
    </p:extLst>
  </p:cSld>
  <p:clrMapOvr>
    <a:masterClrMapping/>
  </p:clrMapOvr>
  <p:transition xmlns:p14="http://schemas.microsoft.com/office/powerpoint/2010/main">
    <p:fade/>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bum photo classique">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Album photo classique.potx</Template>
  <TotalTime>0</TotalTime>
  <Words>895</Words>
  <Application>Microsoft Macintosh PowerPoint</Application>
  <PresentationFormat>Présentation à l'écran (4:3)</PresentationFormat>
  <Paragraphs>64</Paragraphs>
  <Slides>8</Slides>
  <Notes>7</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Album photo classique</vt:lpstr>
      <vt:lpstr>Recette de l’auto-apprentissage</vt:lpstr>
      <vt:lpstr>Présentation PowerPoint</vt:lpstr>
      <vt:lpstr>Mélanger deux personnes et rajouter petit à petit deux doses de passion jusqu’à obtenir un mélange uniforme.</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1</cp:revision>
  <dcterms:modified xsi:type="dcterms:W3CDTF">2012-06-17T21:34:44Z</dcterms:modified>
</cp:coreProperties>
</file>